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2"/>
  </p:notesMasterIdLst>
  <p:sldIdLst>
    <p:sldId id="256" r:id="rId2"/>
    <p:sldId id="286" r:id="rId3"/>
    <p:sldId id="258" r:id="rId4"/>
    <p:sldId id="259" r:id="rId5"/>
    <p:sldId id="260" r:id="rId6"/>
    <p:sldId id="261" r:id="rId7"/>
    <p:sldId id="262" r:id="rId8"/>
    <p:sldId id="263" r:id="rId9"/>
    <p:sldId id="264" r:id="rId10"/>
    <p:sldId id="282" r:id="rId11"/>
    <p:sldId id="266" r:id="rId12"/>
    <p:sldId id="289" r:id="rId13"/>
    <p:sldId id="290" r:id="rId14"/>
    <p:sldId id="267" r:id="rId15"/>
    <p:sldId id="268" r:id="rId16"/>
    <p:sldId id="269" r:id="rId17"/>
    <p:sldId id="270" r:id="rId18"/>
    <p:sldId id="271" r:id="rId19"/>
    <p:sldId id="273" r:id="rId20"/>
    <p:sldId id="274" r:id="rId21"/>
    <p:sldId id="275" r:id="rId22"/>
    <p:sldId id="283" r:id="rId23"/>
    <p:sldId id="276" r:id="rId24"/>
    <p:sldId id="277" r:id="rId25"/>
    <p:sldId id="288" r:id="rId26"/>
    <p:sldId id="279" r:id="rId27"/>
    <p:sldId id="280" r:id="rId28"/>
    <p:sldId id="285" r:id="rId29"/>
    <p:sldId id="281" r:id="rId30"/>
    <p:sldId id="287" r:id="rId31"/>
  </p:sldIdLst>
  <p:sldSz cx="9144000" cy="5143500" type="screen16x9"/>
  <p:notesSz cx="6858000" cy="9144000"/>
  <p:embeddedFontLst>
    <p:embeddedFont>
      <p:font typeface="Corbel" panose="020B0503020204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46" d="100"/>
          <a:sy n="146" d="100"/>
        </p:scale>
        <p:origin x="108" y="4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536193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86723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9989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764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58580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95794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41263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80200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49030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17841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30113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73977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2164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91283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0846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21079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2974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57500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93986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84480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59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6576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4287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1047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818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Changer l’intensité de la parole</a:t>
            </a:r>
          </a:p>
        </p:txBody>
      </p:sp>
    </p:spTree>
    <p:extLst>
      <p:ext uri="{BB962C8B-B14F-4D97-AF65-F5344CB8AC3E}">
        <p14:creationId xmlns:p14="http://schemas.microsoft.com/office/powerpoint/2010/main" val="1675175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Diapositive de titre">
    <p:bg>
      <p:bgPr>
        <a:solidFill>
          <a:srgbClr val="F1F1F1"/>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Shape 22"/>
          <p:cNvSpPr txBox="1">
            <a:spLocks noGrp="1"/>
          </p:cNvSpPr>
          <p:nvPr>
            <p:ph type="ctrTitle"/>
          </p:nvPr>
        </p:nvSpPr>
        <p:spPr>
          <a:xfrm>
            <a:off x="683568" y="1527330"/>
            <a:ext cx="7772400" cy="1102519"/>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B10404"/>
              </a:buClr>
              <a:buSzPts val="1400"/>
              <a:buFont typeface="Corbel"/>
              <a:buNone/>
              <a:defRPr sz="3600" b="1" i="0" u="none" strike="noStrike" cap="none">
                <a:solidFill>
                  <a:srgbClr val="B10404"/>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r>
              <a:rPr lang="fr-FR"/>
              <a:t>Modifiez le style du titre</a:t>
            </a:r>
            <a:endParaRPr/>
          </a:p>
        </p:txBody>
      </p:sp>
      <p:sp>
        <p:nvSpPr>
          <p:cNvPr id="23" name="Shape 23"/>
          <p:cNvSpPr txBox="1">
            <a:spLocks noGrp="1"/>
          </p:cNvSpPr>
          <p:nvPr>
            <p:ph type="subTitle" idx="1"/>
          </p:nvPr>
        </p:nvSpPr>
        <p:spPr>
          <a:xfrm>
            <a:off x="1369368" y="2661456"/>
            <a:ext cx="6400800" cy="1314450"/>
          </a:xfrm>
          <a:prstGeom prst="rect">
            <a:avLst/>
          </a:prstGeom>
          <a:noFill/>
          <a:ln>
            <a:noFill/>
          </a:ln>
        </p:spPr>
        <p:txBody>
          <a:bodyPr spcFirstLastPara="1" wrap="square" lIns="91425" tIns="91425" rIns="91425" bIns="91425" anchor="t" anchorCtr="0"/>
          <a:lstStyle>
            <a:lvl1pPr marL="0" marR="0" lvl="0" indent="0" algn="ctr" rtl="0">
              <a:spcBef>
                <a:spcPts val="560"/>
              </a:spcBef>
              <a:spcAft>
                <a:spcPts val="0"/>
              </a:spcAft>
              <a:buClr>
                <a:srgbClr val="595959"/>
              </a:buClr>
              <a:buSzPts val="2800"/>
              <a:buFont typeface="Arial"/>
              <a:buNone/>
              <a:defRPr sz="2800" b="1" i="0" u="none" strike="noStrike" cap="none">
                <a:solidFill>
                  <a:srgbClr val="595959"/>
                </a:solidFill>
                <a:latin typeface="Corbel"/>
                <a:ea typeface="Corbel"/>
                <a:cs typeface="Corbel"/>
                <a:sym typeface="Corbel"/>
              </a:defRPr>
            </a:lvl1pPr>
            <a:lvl2pPr marL="457200" marR="0" lvl="1" indent="0" algn="ctr" rtl="0">
              <a:spcBef>
                <a:spcPts val="480"/>
              </a:spcBef>
              <a:spcAft>
                <a:spcPts val="0"/>
              </a:spcAft>
              <a:buClr>
                <a:srgbClr val="888888"/>
              </a:buClr>
              <a:buSzPts val="2400"/>
              <a:buFont typeface="Arial"/>
              <a:buNone/>
              <a:defRPr sz="2400" b="0" i="0" u="none" strike="noStrike" cap="none">
                <a:solidFill>
                  <a:srgbClr val="888888"/>
                </a:solidFill>
                <a:latin typeface="Corbel"/>
                <a:ea typeface="Corbel"/>
                <a:cs typeface="Corbel"/>
                <a:sym typeface="Corbel"/>
              </a:defRPr>
            </a:lvl2pPr>
            <a:lvl3pPr marL="914400" marR="0" lvl="2" indent="0" algn="ctr" rtl="0">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3pPr>
            <a:lvl4pPr marL="1371600" marR="0" lvl="3" indent="0" algn="ctr" rtl="0">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4pPr>
            <a:lvl5pPr marL="1828800" marR="0" lvl="4" indent="0" algn="ctr" rtl="0">
              <a:spcBef>
                <a:spcPts val="360"/>
              </a:spcBef>
              <a:spcAft>
                <a:spcPts val="0"/>
              </a:spcAft>
              <a:buClr>
                <a:srgbClr val="888888"/>
              </a:buClr>
              <a:buSzPts val="1800"/>
              <a:buFont typeface="Arial"/>
              <a:buNone/>
              <a:defRPr sz="1800" b="0" i="0" u="none" strike="noStrike" cap="none">
                <a:solidFill>
                  <a:srgbClr val="888888"/>
                </a:solidFill>
                <a:latin typeface="Corbel"/>
                <a:ea typeface="Corbel"/>
                <a:cs typeface="Corbel"/>
                <a:sym typeface="Corbe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orbel"/>
                <a:ea typeface="Corbel"/>
                <a:cs typeface="Corbel"/>
                <a:sym typeface="Corbel"/>
              </a:defRPr>
            </a:lvl9pPr>
          </a:lstStyle>
          <a:p>
            <a:r>
              <a:rPr lang="fr-FR"/>
              <a:t>Modifiez le style des sous-titres du masque</a:t>
            </a:r>
            <a:endParaRPr/>
          </a:p>
        </p:txBody>
      </p:sp>
      <p:sp>
        <p:nvSpPr>
          <p:cNvPr id="24" name="Shape 24"/>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25" name="Shape 25"/>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26" name="Shape 26"/>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27" name="Shape 27"/>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832513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Titre et texte vertical">
    <p:spTree>
      <p:nvGrpSpPr>
        <p:cNvPr id="1" name="Shape 93"/>
        <p:cNvGrpSpPr/>
        <p:nvPr/>
      </p:nvGrpSpPr>
      <p:grpSpPr>
        <a:xfrm>
          <a:off x="0" y="0"/>
          <a:ext cx="0" cy="0"/>
          <a:chOff x="0" y="0"/>
          <a:chExt cx="0" cy="0"/>
        </a:xfrm>
      </p:grpSpPr>
      <p:sp>
        <p:nvSpPr>
          <p:cNvPr id="94" name="Shape 94"/>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95" name="Shape 95"/>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B10404"/>
              </a:buClr>
              <a:buSzPts val="1400"/>
              <a:buFont typeface="Corbel"/>
              <a:buNone/>
              <a:defRPr sz="2800" b="1" i="0" u="none" strike="noStrike" cap="none">
                <a:solidFill>
                  <a:srgbClr val="B10404"/>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r>
              <a:rPr lang="fr-FR"/>
              <a:t>Modifiez le style du titre</a:t>
            </a:r>
            <a:endParaRPr/>
          </a:p>
        </p:txBody>
      </p:sp>
      <p:sp>
        <p:nvSpPr>
          <p:cNvPr id="96" name="Shape 96"/>
          <p:cNvSpPr txBox="1">
            <a:spLocks noGrp="1"/>
          </p:cNvSpPr>
          <p:nvPr>
            <p:ph type="body" idx="1"/>
          </p:nvPr>
        </p:nvSpPr>
        <p:spPr>
          <a:xfrm rot="5400000">
            <a:off x="2843808" y="-1748730"/>
            <a:ext cx="3456384" cy="864096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97" name="Shape 97"/>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98" name="Shape 98"/>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99" name="Shape 99"/>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100" name="Shape 100"/>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108388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Titre vertical et texte">
    <p:spTree>
      <p:nvGrpSpPr>
        <p:cNvPr id="1" name="Shape 101"/>
        <p:cNvGrpSpPr/>
        <p:nvPr/>
      </p:nvGrpSpPr>
      <p:grpSpPr>
        <a:xfrm>
          <a:off x="0" y="0"/>
          <a:ext cx="0" cy="0"/>
          <a:chOff x="0" y="0"/>
          <a:chExt cx="0" cy="0"/>
        </a:xfrm>
      </p:grpSpPr>
      <p:sp>
        <p:nvSpPr>
          <p:cNvPr id="102" name="Shape 102"/>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03" name="Shape 103"/>
          <p:cNvSpPr txBox="1">
            <a:spLocks noGrp="1"/>
          </p:cNvSpPr>
          <p:nvPr>
            <p:ph type="title"/>
          </p:nvPr>
        </p:nvSpPr>
        <p:spPr>
          <a:xfrm rot="5400000">
            <a:off x="5463778" y="1371601"/>
            <a:ext cx="4388644" cy="20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B10404"/>
              </a:buClr>
              <a:buSzPts val="1400"/>
              <a:buFont typeface="Corbel"/>
              <a:buNone/>
              <a:defRPr sz="2800" b="1" i="0" u="none" strike="noStrike" cap="none">
                <a:solidFill>
                  <a:srgbClr val="B10404"/>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r>
              <a:rPr lang="fr-FR"/>
              <a:t>Modifiez le style du titre</a:t>
            </a:r>
            <a:endParaRPr/>
          </a:p>
        </p:txBody>
      </p:sp>
      <p:sp>
        <p:nvSpPr>
          <p:cNvPr id="104" name="Shape 10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105" name="Shape 105"/>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106" name="Shape 106"/>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107" name="Shape 107"/>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108" name="Shape 108"/>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3660624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18D9D3-94D6-4102-B2E4-750E64CE4F6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2B8486E5-4EAC-4651-9DE1-6DBCFFC0A50D}"/>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23A441FF-5546-4D02-98E5-8D453A9DD8EC}"/>
              </a:ext>
            </a:extLst>
          </p:cNvPr>
          <p:cNvSpPr>
            <a:spLocks noGrp="1"/>
          </p:cNvSpPr>
          <p:nvPr>
            <p:ph type="dt" sz="half" idx="10"/>
          </p:nvPr>
        </p:nvSpPr>
        <p:spPr/>
        <p:txBody>
          <a:bodyPr/>
          <a:lstStyle/>
          <a:p>
            <a:fld id="{50B2A270-C885-489E-84AC-CA8B25991F6B}" type="datetime1">
              <a:rPr lang="fr-FR" smtClean="0"/>
              <a:t>16/01/2019</a:t>
            </a:fld>
            <a:endParaRPr lang="fr-FR"/>
          </a:p>
        </p:txBody>
      </p:sp>
      <p:sp>
        <p:nvSpPr>
          <p:cNvPr id="5" name="Espace réservé du pied de page 4">
            <a:extLst>
              <a:ext uri="{FF2B5EF4-FFF2-40B4-BE49-F238E27FC236}">
                <a16:creationId xmlns:a16="http://schemas.microsoft.com/office/drawing/2014/main" xmlns="" id="{9B79C25E-8919-42AF-A28C-70076E13A58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39352D1F-2ADE-4C9F-BAC3-87D9D9322BB3}"/>
              </a:ext>
            </a:extLst>
          </p:cNvPr>
          <p:cNvSpPr>
            <a:spLocks noGrp="1"/>
          </p:cNvSpPr>
          <p:nvPr>
            <p:ph type="sldNum" sz="quarter" idx="12"/>
          </p:nvPr>
        </p:nvSpPr>
        <p:spPr/>
        <p:txBody>
          <a:bodyPr/>
          <a:lstStyle/>
          <a:p>
            <a:fld id="{4E68D5AB-E4C1-44DE-B7C5-FA2F73F7DBEF}" type="slidenum">
              <a:rPr lang="fr-FR" smtClean="0"/>
              <a:t>‹N°›</a:t>
            </a:fld>
            <a:endParaRPr lang="fr-FR"/>
          </a:p>
        </p:txBody>
      </p:sp>
    </p:spTree>
    <p:extLst>
      <p:ext uri="{BB962C8B-B14F-4D97-AF65-F5344CB8AC3E}">
        <p14:creationId xmlns:p14="http://schemas.microsoft.com/office/powerpoint/2010/main" val="3057636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251520" y="843558"/>
            <a:ext cx="8640960" cy="3456384"/>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30" name="Shape 30"/>
          <p:cNvSpPr/>
          <p:nvPr/>
        </p:nvSpPr>
        <p:spPr>
          <a:xfrm>
            <a:off x="0" y="701257"/>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31" name="Shape 31"/>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32" name="Shape 32"/>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33" name="Shape 33"/>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34" name="Shape 34"/>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B10404"/>
              </a:buClr>
              <a:buSzPts val="1400"/>
              <a:buFont typeface="Corbel"/>
              <a:buNone/>
              <a:defRPr sz="2800" b="1" i="0" u="none" strike="noStrike" cap="none">
                <a:solidFill>
                  <a:srgbClr val="B10404"/>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r>
              <a:rPr lang="fr-FR"/>
              <a:t>Modifiez le style du titre</a:t>
            </a:r>
            <a:endParaRPr/>
          </a:p>
        </p:txBody>
      </p:sp>
      <p:sp>
        <p:nvSpPr>
          <p:cNvPr id="35" name="Shape 35"/>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307074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Titre de sec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2313" y="2841781"/>
            <a:ext cx="7772400" cy="102155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rgbClr val="B10404"/>
              </a:buClr>
              <a:buSzPts val="1400"/>
              <a:buFont typeface="Corbel"/>
              <a:buNone/>
              <a:defRPr sz="4000" b="1" i="0" u="none" strike="noStrike" cap="none">
                <a:solidFill>
                  <a:srgbClr val="B10404"/>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r>
              <a:rPr lang="fr-FR"/>
              <a:t>Modifiez le style du titre</a:t>
            </a:r>
            <a:endParaRPr/>
          </a:p>
        </p:txBody>
      </p:sp>
      <p:sp>
        <p:nvSpPr>
          <p:cNvPr id="38" name="Shape 38"/>
          <p:cNvSpPr txBox="1">
            <a:spLocks noGrp="1"/>
          </p:cNvSpPr>
          <p:nvPr>
            <p:ph type="body" idx="1"/>
          </p:nvPr>
        </p:nvSpPr>
        <p:spPr>
          <a:xfrm>
            <a:off x="760040" y="1707655"/>
            <a:ext cx="7772400" cy="1125140"/>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rgbClr val="888888"/>
              </a:buClr>
              <a:buSzPts val="2800"/>
              <a:buFont typeface="Arial"/>
              <a:buNone/>
              <a:defRPr sz="2000" b="1" i="0" u="none" strike="noStrike" cap="none">
                <a:solidFill>
                  <a:srgbClr val="888888"/>
                </a:solidFill>
                <a:latin typeface="Corbel"/>
                <a:ea typeface="Corbel"/>
                <a:cs typeface="Corbel"/>
                <a:sym typeface="Corbel"/>
              </a:defRPr>
            </a:lvl1pPr>
            <a:lvl2pPr marL="914400" marR="0" lvl="1" indent="-228600" algn="l" rtl="0">
              <a:spcBef>
                <a:spcPts val="360"/>
              </a:spcBef>
              <a:spcAft>
                <a:spcPts val="0"/>
              </a:spcAft>
              <a:buClr>
                <a:srgbClr val="888888"/>
              </a:buClr>
              <a:buSzPts val="2400"/>
              <a:buFont typeface="Arial"/>
              <a:buNone/>
              <a:defRPr sz="1800" b="0" i="0" u="none" strike="noStrike" cap="none">
                <a:solidFill>
                  <a:srgbClr val="888888"/>
                </a:solidFill>
                <a:latin typeface="Corbel"/>
                <a:ea typeface="Corbel"/>
                <a:cs typeface="Corbel"/>
                <a:sym typeface="Corbel"/>
              </a:defRPr>
            </a:lvl2pPr>
            <a:lvl3pPr marL="1371600" marR="0" lvl="2" indent="-228600" algn="l" rtl="0">
              <a:spcBef>
                <a:spcPts val="320"/>
              </a:spcBef>
              <a:spcAft>
                <a:spcPts val="0"/>
              </a:spcAft>
              <a:buClr>
                <a:srgbClr val="888888"/>
              </a:buClr>
              <a:buSzPts val="2000"/>
              <a:buFont typeface="Arial"/>
              <a:buNone/>
              <a:defRPr sz="1600" b="0" i="0" u="none" strike="noStrike" cap="none">
                <a:solidFill>
                  <a:srgbClr val="888888"/>
                </a:solidFill>
                <a:latin typeface="Corbel"/>
                <a:ea typeface="Corbel"/>
                <a:cs typeface="Corbel"/>
                <a:sym typeface="Corbel"/>
              </a:defRPr>
            </a:lvl3pPr>
            <a:lvl4pPr marL="1828800" marR="0" lvl="3" indent="-228600" algn="l" rtl="0">
              <a:spcBef>
                <a:spcPts val="280"/>
              </a:spcBef>
              <a:spcAft>
                <a:spcPts val="0"/>
              </a:spcAft>
              <a:buClr>
                <a:srgbClr val="888888"/>
              </a:buClr>
              <a:buSzPts val="1800"/>
              <a:buFont typeface="Arial"/>
              <a:buNone/>
              <a:defRPr sz="1400" b="0" i="0" u="none" strike="noStrike" cap="none">
                <a:solidFill>
                  <a:srgbClr val="888888"/>
                </a:solidFill>
                <a:latin typeface="Corbel"/>
                <a:ea typeface="Corbel"/>
                <a:cs typeface="Corbel"/>
                <a:sym typeface="Corbel"/>
              </a:defRPr>
            </a:lvl4pPr>
            <a:lvl5pPr marL="2286000" marR="0" lvl="4" indent="-228600" algn="l" rtl="0">
              <a:spcBef>
                <a:spcPts val="280"/>
              </a:spcBef>
              <a:spcAft>
                <a:spcPts val="0"/>
              </a:spcAft>
              <a:buClr>
                <a:srgbClr val="888888"/>
              </a:buClr>
              <a:buSzPts val="1800"/>
              <a:buFont typeface="Arial"/>
              <a:buNone/>
              <a:defRPr sz="1400" b="0" i="0" u="none" strike="noStrike" cap="none">
                <a:solidFill>
                  <a:srgbClr val="888888"/>
                </a:solidFill>
                <a:latin typeface="Corbel"/>
                <a:ea typeface="Corbel"/>
                <a:cs typeface="Corbel"/>
                <a:sym typeface="Corbel"/>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orbel"/>
                <a:ea typeface="Corbel"/>
                <a:cs typeface="Corbel"/>
                <a:sym typeface="Corbel"/>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orbel"/>
                <a:ea typeface="Corbel"/>
                <a:cs typeface="Corbel"/>
                <a:sym typeface="Corbel"/>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orbel"/>
                <a:ea typeface="Corbel"/>
                <a:cs typeface="Corbel"/>
                <a:sym typeface="Corbel"/>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orbel"/>
                <a:ea typeface="Corbel"/>
                <a:cs typeface="Corbel"/>
                <a:sym typeface="Corbel"/>
              </a:defRPr>
            </a:lvl9pPr>
          </a:lstStyle>
          <a:p>
            <a:pPr lvl="0"/>
            <a:r>
              <a:rPr lang="fr-FR"/>
              <a:t>Modifier les styles du texte du masque</a:t>
            </a:r>
          </a:p>
        </p:txBody>
      </p:sp>
      <p:sp>
        <p:nvSpPr>
          <p:cNvPr id="39" name="Shape 39"/>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40" name="Shape 40"/>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41" name="Shape 41"/>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42" name="Shape 42"/>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319057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p:cSld name="Deux contenus">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57200" y="1200151"/>
            <a:ext cx="4038600" cy="3394472"/>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45" name="Shape 45"/>
          <p:cNvSpPr txBox="1">
            <a:spLocks noGrp="1"/>
          </p:cNvSpPr>
          <p:nvPr>
            <p:ph type="body" idx="2"/>
          </p:nvPr>
        </p:nvSpPr>
        <p:spPr>
          <a:xfrm>
            <a:off x="4648200" y="1200151"/>
            <a:ext cx="4038600" cy="3394472"/>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46" name="Shape 46"/>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47" name="Shape 47"/>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48" name="Shape 48"/>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49" name="Shape 49"/>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50" name="Shape 50"/>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B10404"/>
              </a:buClr>
              <a:buSzPts val="1400"/>
              <a:buFont typeface="Corbel"/>
              <a:buNone/>
              <a:defRPr sz="2800" b="1" i="0" u="none" strike="noStrike" cap="none">
                <a:solidFill>
                  <a:srgbClr val="B10404"/>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r>
              <a:rPr lang="fr-FR"/>
              <a:t>Modifiez le style du titre</a:t>
            </a:r>
            <a:endParaRPr/>
          </a:p>
        </p:txBody>
      </p:sp>
      <p:sp>
        <p:nvSpPr>
          <p:cNvPr id="51" name="Shape 51"/>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346133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p:cSld name="Compara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57200" y="1059583"/>
            <a:ext cx="4040188" cy="571574"/>
          </a:xfrm>
          <a:prstGeom prst="rect">
            <a:avLst/>
          </a:prstGeom>
          <a:solidFill>
            <a:schemeClr val="dk2"/>
          </a:solidFill>
          <a:ln>
            <a:noFill/>
          </a:ln>
        </p:spPr>
        <p:txBody>
          <a:bodyPr spcFirstLastPara="1" wrap="square" lIns="91425" tIns="91425" rIns="91425" bIns="91425" anchor="b" anchorCtr="0"/>
          <a:lstStyle>
            <a:lvl1pPr marL="457200" marR="0" lvl="0" indent="-228600" algn="l" rtl="0">
              <a:spcBef>
                <a:spcPts val="480"/>
              </a:spcBef>
              <a:spcAft>
                <a:spcPts val="0"/>
              </a:spcAft>
              <a:buClr>
                <a:schemeClr val="lt2"/>
              </a:buClr>
              <a:buSzPts val="2800"/>
              <a:buFont typeface="Arial"/>
              <a:buNone/>
              <a:defRPr sz="2400" b="1" i="0" u="none" strike="noStrike" cap="none">
                <a:solidFill>
                  <a:schemeClr val="lt2"/>
                </a:solidFill>
                <a:latin typeface="Corbel"/>
                <a:ea typeface="Corbel"/>
                <a:cs typeface="Corbel"/>
                <a:sym typeface="Corbel"/>
              </a:defRPr>
            </a:lvl1pPr>
            <a:lvl2pPr marL="914400" marR="0" lvl="1" indent="-228600" algn="l" rtl="0">
              <a:spcBef>
                <a:spcPts val="400"/>
              </a:spcBef>
              <a:spcAft>
                <a:spcPts val="0"/>
              </a:spcAft>
              <a:buClr>
                <a:srgbClr val="424242"/>
              </a:buClr>
              <a:buSzPts val="2400"/>
              <a:buFont typeface="Arial"/>
              <a:buNone/>
              <a:defRPr sz="2000" b="1" i="0" u="none" strike="noStrike" cap="none">
                <a:solidFill>
                  <a:srgbClr val="424242"/>
                </a:solidFill>
                <a:latin typeface="Corbel"/>
                <a:ea typeface="Corbel"/>
                <a:cs typeface="Corbel"/>
                <a:sym typeface="Corbel"/>
              </a:defRPr>
            </a:lvl2pPr>
            <a:lvl3pPr marL="1371600" marR="0" lvl="2" indent="-228600" algn="l" rtl="0">
              <a:spcBef>
                <a:spcPts val="360"/>
              </a:spcBef>
              <a:spcAft>
                <a:spcPts val="0"/>
              </a:spcAft>
              <a:buClr>
                <a:srgbClr val="424242"/>
              </a:buClr>
              <a:buSzPts val="2000"/>
              <a:buFont typeface="Arial"/>
              <a:buNone/>
              <a:defRPr sz="1800" b="1" i="0" u="none" strike="noStrike" cap="none">
                <a:solidFill>
                  <a:srgbClr val="424242"/>
                </a:solidFill>
                <a:latin typeface="Corbel"/>
                <a:ea typeface="Corbel"/>
                <a:cs typeface="Corbel"/>
                <a:sym typeface="Corbel"/>
              </a:defRPr>
            </a:lvl3pPr>
            <a:lvl4pPr marL="1828800" marR="0" lvl="3" indent="-228600" algn="l" rtl="0">
              <a:spcBef>
                <a:spcPts val="320"/>
              </a:spcBef>
              <a:spcAft>
                <a:spcPts val="0"/>
              </a:spcAft>
              <a:buClr>
                <a:srgbClr val="424242"/>
              </a:buClr>
              <a:buSzPts val="1800"/>
              <a:buFont typeface="Arial"/>
              <a:buNone/>
              <a:defRPr sz="1600" b="1" i="0" u="none" strike="noStrike" cap="none">
                <a:solidFill>
                  <a:srgbClr val="424242"/>
                </a:solidFill>
                <a:latin typeface="Corbel"/>
                <a:ea typeface="Corbel"/>
                <a:cs typeface="Corbel"/>
                <a:sym typeface="Corbel"/>
              </a:defRPr>
            </a:lvl4pPr>
            <a:lvl5pPr marL="2286000" marR="0" lvl="4" indent="-228600" algn="l" rtl="0">
              <a:spcBef>
                <a:spcPts val="320"/>
              </a:spcBef>
              <a:spcAft>
                <a:spcPts val="0"/>
              </a:spcAft>
              <a:buClr>
                <a:srgbClr val="424242"/>
              </a:buClr>
              <a:buSzPts val="1800"/>
              <a:buFont typeface="Arial"/>
              <a:buNone/>
              <a:defRPr sz="1600" b="1" i="0" u="none" strike="noStrike" cap="none">
                <a:solidFill>
                  <a:srgbClr val="424242"/>
                </a:solidFill>
                <a:latin typeface="Corbel"/>
                <a:ea typeface="Corbel"/>
                <a:cs typeface="Corbel"/>
                <a:sym typeface="Corbel"/>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orbel"/>
                <a:ea typeface="Corbel"/>
                <a:cs typeface="Corbel"/>
                <a:sym typeface="Corbel"/>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orbel"/>
                <a:ea typeface="Corbel"/>
                <a:cs typeface="Corbel"/>
                <a:sym typeface="Corbel"/>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orbel"/>
                <a:ea typeface="Corbel"/>
                <a:cs typeface="Corbel"/>
                <a:sym typeface="Corbel"/>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54" name="Shape 54"/>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Corbel"/>
                <a:ea typeface="Corbel"/>
                <a:cs typeface="Corbel"/>
                <a:sym typeface="Corbel"/>
              </a:defRPr>
            </a:lvl1pPr>
            <a:lvl2pPr marL="914400" marR="0" lvl="1"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2pPr>
            <a:lvl3pPr marL="1371600" marR="0" lvl="2"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3pPr>
            <a:lvl4pPr marL="1828800" marR="0" lvl="3" indent="-330200" algn="l" rtl="0">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4pPr>
            <a:lvl5pPr marL="2286000" marR="0" lvl="4" indent="-330200" algn="l" rtl="0">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55" name="Shape 55"/>
          <p:cNvSpPr txBox="1">
            <a:spLocks noGrp="1"/>
          </p:cNvSpPr>
          <p:nvPr>
            <p:ph type="body" idx="3"/>
          </p:nvPr>
        </p:nvSpPr>
        <p:spPr>
          <a:xfrm>
            <a:off x="4645026" y="1059583"/>
            <a:ext cx="4041775" cy="571574"/>
          </a:xfrm>
          <a:prstGeom prst="rect">
            <a:avLst/>
          </a:prstGeom>
          <a:solidFill>
            <a:schemeClr val="dk2"/>
          </a:solidFill>
          <a:ln>
            <a:noFill/>
          </a:ln>
        </p:spPr>
        <p:txBody>
          <a:bodyPr spcFirstLastPara="1" wrap="square" lIns="91425" tIns="91425" rIns="91425" bIns="91425" anchor="b" anchorCtr="0"/>
          <a:lstStyle>
            <a:lvl1pPr marL="457200" marR="0" lvl="0" indent="-228600" algn="l" rtl="0">
              <a:spcBef>
                <a:spcPts val="480"/>
              </a:spcBef>
              <a:spcAft>
                <a:spcPts val="0"/>
              </a:spcAft>
              <a:buClr>
                <a:schemeClr val="lt2"/>
              </a:buClr>
              <a:buSzPts val="2800"/>
              <a:buFont typeface="Arial"/>
              <a:buNone/>
              <a:defRPr sz="2400" b="1" i="0" u="none" strike="noStrike" cap="none">
                <a:solidFill>
                  <a:schemeClr val="lt2"/>
                </a:solidFill>
                <a:latin typeface="Corbel"/>
                <a:ea typeface="Corbel"/>
                <a:cs typeface="Corbel"/>
                <a:sym typeface="Corbel"/>
              </a:defRPr>
            </a:lvl1pPr>
            <a:lvl2pPr marL="914400" marR="0" lvl="1" indent="-228600" algn="l" rtl="0">
              <a:spcBef>
                <a:spcPts val="400"/>
              </a:spcBef>
              <a:spcAft>
                <a:spcPts val="0"/>
              </a:spcAft>
              <a:buClr>
                <a:srgbClr val="424242"/>
              </a:buClr>
              <a:buSzPts val="2400"/>
              <a:buFont typeface="Arial"/>
              <a:buNone/>
              <a:defRPr sz="2000" b="1" i="0" u="none" strike="noStrike" cap="none">
                <a:solidFill>
                  <a:srgbClr val="424242"/>
                </a:solidFill>
                <a:latin typeface="Corbel"/>
                <a:ea typeface="Corbel"/>
                <a:cs typeface="Corbel"/>
                <a:sym typeface="Corbel"/>
              </a:defRPr>
            </a:lvl2pPr>
            <a:lvl3pPr marL="1371600" marR="0" lvl="2" indent="-228600" algn="l" rtl="0">
              <a:spcBef>
                <a:spcPts val="360"/>
              </a:spcBef>
              <a:spcAft>
                <a:spcPts val="0"/>
              </a:spcAft>
              <a:buClr>
                <a:srgbClr val="424242"/>
              </a:buClr>
              <a:buSzPts val="2000"/>
              <a:buFont typeface="Arial"/>
              <a:buNone/>
              <a:defRPr sz="1800" b="1" i="0" u="none" strike="noStrike" cap="none">
                <a:solidFill>
                  <a:srgbClr val="424242"/>
                </a:solidFill>
                <a:latin typeface="Corbel"/>
                <a:ea typeface="Corbel"/>
                <a:cs typeface="Corbel"/>
                <a:sym typeface="Corbel"/>
              </a:defRPr>
            </a:lvl3pPr>
            <a:lvl4pPr marL="1828800" marR="0" lvl="3" indent="-228600" algn="l" rtl="0">
              <a:spcBef>
                <a:spcPts val="320"/>
              </a:spcBef>
              <a:spcAft>
                <a:spcPts val="0"/>
              </a:spcAft>
              <a:buClr>
                <a:srgbClr val="424242"/>
              </a:buClr>
              <a:buSzPts val="1800"/>
              <a:buFont typeface="Arial"/>
              <a:buNone/>
              <a:defRPr sz="1600" b="1" i="0" u="none" strike="noStrike" cap="none">
                <a:solidFill>
                  <a:srgbClr val="424242"/>
                </a:solidFill>
                <a:latin typeface="Corbel"/>
                <a:ea typeface="Corbel"/>
                <a:cs typeface="Corbel"/>
                <a:sym typeface="Corbel"/>
              </a:defRPr>
            </a:lvl4pPr>
            <a:lvl5pPr marL="2286000" marR="0" lvl="4" indent="-228600" algn="l" rtl="0">
              <a:spcBef>
                <a:spcPts val="320"/>
              </a:spcBef>
              <a:spcAft>
                <a:spcPts val="0"/>
              </a:spcAft>
              <a:buClr>
                <a:srgbClr val="424242"/>
              </a:buClr>
              <a:buSzPts val="1800"/>
              <a:buFont typeface="Arial"/>
              <a:buNone/>
              <a:defRPr sz="1600" b="1" i="0" u="none" strike="noStrike" cap="none">
                <a:solidFill>
                  <a:srgbClr val="424242"/>
                </a:solidFill>
                <a:latin typeface="Corbel"/>
                <a:ea typeface="Corbel"/>
                <a:cs typeface="Corbel"/>
                <a:sym typeface="Corbel"/>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orbel"/>
                <a:ea typeface="Corbel"/>
                <a:cs typeface="Corbel"/>
                <a:sym typeface="Corbel"/>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orbel"/>
                <a:ea typeface="Corbel"/>
                <a:cs typeface="Corbel"/>
                <a:sym typeface="Corbel"/>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orbel"/>
                <a:ea typeface="Corbel"/>
                <a:cs typeface="Corbel"/>
                <a:sym typeface="Corbel"/>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56" name="Shape 5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Corbel"/>
                <a:ea typeface="Corbel"/>
                <a:cs typeface="Corbel"/>
                <a:sym typeface="Corbel"/>
              </a:defRPr>
            </a:lvl1pPr>
            <a:lvl2pPr marL="914400" marR="0" lvl="1"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2pPr>
            <a:lvl3pPr marL="1371600" marR="0" lvl="2"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3pPr>
            <a:lvl4pPr marL="1828800" marR="0" lvl="3" indent="-330200" algn="l" rtl="0">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4pPr>
            <a:lvl5pPr marL="2286000" marR="0" lvl="4" indent="-330200" algn="l" rtl="0">
              <a:spcBef>
                <a:spcPts val="320"/>
              </a:spcBef>
              <a:spcAft>
                <a:spcPts val="0"/>
              </a:spcAft>
              <a:buClr>
                <a:srgbClr val="424242"/>
              </a:buClr>
              <a:buSzPts val="1600"/>
              <a:buFont typeface="Arial"/>
              <a:buChar char="»"/>
              <a:defRPr sz="1600" b="0" i="0" u="none" strike="noStrike" cap="none">
                <a:solidFill>
                  <a:srgbClr val="424242"/>
                </a:solidFill>
                <a:latin typeface="Corbel"/>
                <a:ea typeface="Corbel"/>
                <a:cs typeface="Corbel"/>
                <a:sym typeface="Corbe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57" name="Shape 57"/>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58" name="Shape 58"/>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59" name="Shape 59"/>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60" name="Shape 60"/>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61" name="Shape 61"/>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2744891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p:cSld name="Titre seul">
    <p:spTree>
      <p:nvGrpSpPr>
        <p:cNvPr id="1" name="Shape 62"/>
        <p:cNvGrpSpPr/>
        <p:nvPr/>
      </p:nvGrpSpPr>
      <p:grpSpPr>
        <a:xfrm>
          <a:off x="0" y="0"/>
          <a:ext cx="0" cy="0"/>
          <a:chOff x="0" y="0"/>
          <a:chExt cx="0" cy="0"/>
        </a:xfrm>
      </p:grpSpPr>
      <p:sp>
        <p:nvSpPr>
          <p:cNvPr id="63" name="Shape 63"/>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64" name="Shape 64"/>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65" name="Shape 65"/>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66" name="Shape 66"/>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67" name="Shape 67"/>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B10404"/>
              </a:buClr>
              <a:buSzPts val="1400"/>
              <a:buFont typeface="Corbel"/>
              <a:buNone/>
              <a:defRPr sz="2800" b="1" i="0" u="none" strike="noStrike" cap="none">
                <a:solidFill>
                  <a:srgbClr val="B10404"/>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r>
              <a:rPr lang="fr-FR"/>
              <a:t>Modifiez le style du titre</a:t>
            </a:r>
            <a:endParaRPr/>
          </a:p>
        </p:txBody>
      </p:sp>
      <p:sp>
        <p:nvSpPr>
          <p:cNvPr id="68" name="Shape 68"/>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700167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Vide">
    <p:spTree>
      <p:nvGrpSpPr>
        <p:cNvPr id="1" name="Shape 69"/>
        <p:cNvGrpSpPr/>
        <p:nvPr/>
      </p:nvGrpSpPr>
      <p:grpSpPr>
        <a:xfrm>
          <a:off x="0" y="0"/>
          <a:ext cx="0" cy="0"/>
          <a:chOff x="0" y="0"/>
          <a:chExt cx="0" cy="0"/>
        </a:xfrm>
      </p:grpSpPr>
      <p:sp>
        <p:nvSpPr>
          <p:cNvPr id="70" name="Shape 70"/>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71" name="Shape 71"/>
          <p:cNvSpPr/>
          <p:nvPr/>
        </p:nvSpPr>
        <p:spPr>
          <a:xfrm>
            <a:off x="0" y="681541"/>
            <a:ext cx="9144000" cy="34289"/>
          </a:xfrm>
          <a:prstGeom prst="rect">
            <a:avLst/>
          </a:prstGeom>
          <a:solidFill>
            <a:srgbClr val="B104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72" name="Shape 72"/>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73" name="Shape 73"/>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74" name="Shape 74"/>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75" name="Shape 75"/>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320589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Contenu avec légend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1" y="204787"/>
            <a:ext cx="3008313" cy="871538"/>
          </a:xfrm>
          <a:prstGeom prst="rect">
            <a:avLst/>
          </a:prstGeom>
          <a:solidFill>
            <a:schemeClr val="accent1"/>
          </a:solidFill>
          <a:ln>
            <a:noFill/>
          </a:ln>
        </p:spPr>
        <p:txBody>
          <a:bodyPr spcFirstLastPara="1" wrap="square" lIns="91425" tIns="91425" rIns="91425" bIns="91425" anchor="b" anchorCtr="0"/>
          <a:lstStyle>
            <a:lvl1pPr marL="0" marR="0" lvl="0" indent="0" algn="l" rtl="0">
              <a:spcBef>
                <a:spcPts val="0"/>
              </a:spcBef>
              <a:spcAft>
                <a:spcPts val="0"/>
              </a:spcAft>
              <a:buClr>
                <a:schemeClr val="lt2"/>
              </a:buClr>
              <a:buSzPts val="1400"/>
              <a:buFont typeface="Corbel"/>
              <a:buNone/>
              <a:defRPr sz="2000" b="1" i="0" u="none" strike="noStrike" cap="none">
                <a:solidFill>
                  <a:schemeClr val="lt2"/>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r>
              <a:rPr lang="fr-FR"/>
              <a:t>Modifiez le style du titre</a:t>
            </a:r>
            <a:endParaRPr/>
          </a:p>
        </p:txBody>
      </p:sp>
      <p:sp>
        <p:nvSpPr>
          <p:cNvPr id="78" name="Shape 78"/>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1" i="0" u="none" strike="noStrike" cap="none">
                <a:solidFill>
                  <a:schemeClr val="dk1"/>
                </a:solidFill>
                <a:latin typeface="Corbel"/>
                <a:ea typeface="Corbel"/>
                <a:cs typeface="Corbel"/>
                <a:sym typeface="Corbel"/>
              </a:defRPr>
            </a:lvl1pPr>
            <a:lvl2pPr marL="914400" marR="0" lvl="1" indent="-406400" algn="l" rtl="0">
              <a:spcBef>
                <a:spcPts val="560"/>
              </a:spcBef>
              <a:spcAft>
                <a:spcPts val="0"/>
              </a:spcAft>
              <a:buClr>
                <a:srgbClr val="424242"/>
              </a:buClr>
              <a:buSzPts val="2800"/>
              <a:buFont typeface="Arial"/>
              <a:buChar char="–"/>
              <a:defRPr sz="2800" b="0" i="0" u="none" strike="noStrike" cap="none">
                <a:solidFill>
                  <a:srgbClr val="424242"/>
                </a:solidFill>
                <a:latin typeface="Corbel"/>
                <a:ea typeface="Corbel"/>
                <a:cs typeface="Corbel"/>
                <a:sym typeface="Corbel"/>
              </a:defRPr>
            </a:lvl2pPr>
            <a:lvl3pPr marL="1371600" marR="0" lvl="2" indent="-381000" algn="l" rtl="0">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79" name="Shape 7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2800"/>
              <a:buFont typeface="Arial"/>
              <a:buNone/>
              <a:defRPr sz="1400" b="1" i="0" u="none" strike="noStrike" cap="none">
                <a:solidFill>
                  <a:schemeClr val="dk1"/>
                </a:solidFill>
                <a:latin typeface="Corbel"/>
                <a:ea typeface="Corbel"/>
                <a:cs typeface="Corbel"/>
                <a:sym typeface="Corbel"/>
              </a:defRPr>
            </a:lvl1pPr>
            <a:lvl2pPr marL="914400" marR="0" lvl="1" indent="-228600" algn="l" rtl="0">
              <a:spcBef>
                <a:spcPts val="240"/>
              </a:spcBef>
              <a:spcAft>
                <a:spcPts val="0"/>
              </a:spcAft>
              <a:buClr>
                <a:srgbClr val="424242"/>
              </a:buClr>
              <a:buSzPts val="2400"/>
              <a:buFont typeface="Arial"/>
              <a:buNone/>
              <a:defRPr sz="1200" b="0" i="0" u="none" strike="noStrike" cap="none">
                <a:solidFill>
                  <a:srgbClr val="424242"/>
                </a:solidFill>
                <a:latin typeface="Corbel"/>
                <a:ea typeface="Corbel"/>
                <a:cs typeface="Corbel"/>
                <a:sym typeface="Corbel"/>
              </a:defRPr>
            </a:lvl2pPr>
            <a:lvl3pPr marL="1371600" marR="0" lvl="2" indent="-228600" algn="l" rtl="0">
              <a:spcBef>
                <a:spcPts val="200"/>
              </a:spcBef>
              <a:spcAft>
                <a:spcPts val="0"/>
              </a:spcAft>
              <a:buClr>
                <a:srgbClr val="424242"/>
              </a:buClr>
              <a:buSzPts val="2000"/>
              <a:buFont typeface="Arial"/>
              <a:buNone/>
              <a:defRPr sz="1000" b="0" i="0" u="none" strike="noStrike" cap="none">
                <a:solidFill>
                  <a:srgbClr val="424242"/>
                </a:solidFill>
                <a:latin typeface="Corbel"/>
                <a:ea typeface="Corbel"/>
                <a:cs typeface="Corbel"/>
                <a:sym typeface="Corbel"/>
              </a:defRPr>
            </a:lvl3pPr>
            <a:lvl4pPr marL="1828800" marR="0" lvl="3" indent="-228600" algn="l" rtl="0">
              <a:spcBef>
                <a:spcPts val="180"/>
              </a:spcBef>
              <a:spcAft>
                <a:spcPts val="0"/>
              </a:spcAft>
              <a:buClr>
                <a:srgbClr val="424242"/>
              </a:buClr>
              <a:buSzPts val="1800"/>
              <a:buFont typeface="Arial"/>
              <a:buNone/>
              <a:defRPr sz="900" b="0" i="0" u="none" strike="noStrike" cap="none">
                <a:solidFill>
                  <a:srgbClr val="424242"/>
                </a:solidFill>
                <a:latin typeface="Corbel"/>
                <a:ea typeface="Corbel"/>
                <a:cs typeface="Corbel"/>
                <a:sym typeface="Corbel"/>
              </a:defRPr>
            </a:lvl4pPr>
            <a:lvl5pPr marL="2286000" marR="0" lvl="4" indent="-228600" algn="l" rtl="0">
              <a:spcBef>
                <a:spcPts val="180"/>
              </a:spcBef>
              <a:spcAft>
                <a:spcPts val="0"/>
              </a:spcAft>
              <a:buClr>
                <a:srgbClr val="424242"/>
              </a:buClr>
              <a:buSzPts val="1800"/>
              <a:buFont typeface="Arial"/>
              <a:buNone/>
              <a:defRPr sz="900" b="0" i="0" u="none" strike="noStrike" cap="none">
                <a:solidFill>
                  <a:srgbClr val="424242"/>
                </a:solidFill>
                <a:latin typeface="Corbel"/>
                <a:ea typeface="Corbel"/>
                <a:cs typeface="Corbel"/>
                <a:sym typeface="Corbel"/>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orbel"/>
                <a:ea typeface="Corbel"/>
                <a:cs typeface="Corbel"/>
                <a:sym typeface="Corbel"/>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orbel"/>
                <a:ea typeface="Corbel"/>
                <a:cs typeface="Corbel"/>
                <a:sym typeface="Corbel"/>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orbel"/>
                <a:ea typeface="Corbel"/>
                <a:cs typeface="Corbel"/>
                <a:sym typeface="Corbel"/>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80" name="Shape 80"/>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81" name="Shape 81"/>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82" name="Shape 82"/>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83" name="Shape 83"/>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165815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Image avec légende">
    <p:spTree>
      <p:nvGrpSpPr>
        <p:cNvPr id="1" name="Shape 84"/>
        <p:cNvGrpSpPr/>
        <p:nvPr/>
      </p:nvGrpSpPr>
      <p:grpSpPr>
        <a:xfrm>
          <a:off x="0" y="0"/>
          <a:ext cx="0" cy="0"/>
          <a:chOff x="0" y="0"/>
          <a:chExt cx="0" cy="0"/>
        </a:xfrm>
      </p:grpSpPr>
      <p:sp>
        <p:nvSpPr>
          <p:cNvPr id="85" name="Shape 85"/>
          <p:cNvSpPr/>
          <p:nvPr/>
        </p:nvSpPr>
        <p:spPr>
          <a:xfrm>
            <a:off x="0" y="735546"/>
            <a:ext cx="9144000" cy="216024"/>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86" name="Shape 86"/>
          <p:cNvSpPr txBox="1">
            <a:spLocks noGrp="1"/>
          </p:cNvSpPr>
          <p:nvPr>
            <p:ph type="title"/>
          </p:nvPr>
        </p:nvSpPr>
        <p:spPr>
          <a:xfrm>
            <a:off x="1792288" y="3600450"/>
            <a:ext cx="5486400" cy="425054"/>
          </a:xfrm>
          <a:prstGeom prst="rect">
            <a:avLst/>
          </a:prstGeom>
          <a:solidFill>
            <a:schemeClr val="accent1"/>
          </a:solidFill>
          <a:ln>
            <a:noFill/>
          </a:ln>
        </p:spPr>
        <p:txBody>
          <a:bodyPr spcFirstLastPara="1" wrap="square" lIns="91425" tIns="91425" rIns="91425" bIns="91425" anchor="b" anchorCtr="0"/>
          <a:lstStyle>
            <a:lvl1pPr marL="0" marR="0" lvl="0" indent="0" algn="l" rtl="0">
              <a:spcBef>
                <a:spcPts val="0"/>
              </a:spcBef>
              <a:spcAft>
                <a:spcPts val="0"/>
              </a:spcAft>
              <a:buClr>
                <a:schemeClr val="lt2"/>
              </a:buClr>
              <a:buSzPts val="1400"/>
              <a:buFont typeface="Corbel"/>
              <a:buNone/>
              <a:defRPr sz="2000" b="1" i="0" u="none" strike="noStrike" cap="none">
                <a:solidFill>
                  <a:schemeClr val="lt2"/>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r>
              <a:rPr lang="fr-FR"/>
              <a:t>Modifiez le style du titre</a:t>
            </a:r>
            <a:endParaRPr/>
          </a:p>
        </p:txBody>
      </p:sp>
      <p:sp>
        <p:nvSpPr>
          <p:cNvPr id="87" name="Shape 87"/>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L="0" marR="0" lvl="0" indent="0" algn="l" rtl="0">
              <a:spcBef>
                <a:spcPts val="640"/>
              </a:spcBef>
              <a:spcAft>
                <a:spcPts val="0"/>
              </a:spcAft>
              <a:buClr>
                <a:schemeClr val="dk1"/>
              </a:buClr>
              <a:buSzPts val="1400"/>
              <a:buFont typeface="Arial"/>
              <a:buNone/>
              <a:defRPr sz="3200" b="1" i="0" u="none" strike="noStrike" cap="none">
                <a:solidFill>
                  <a:schemeClr val="dk1"/>
                </a:solidFill>
                <a:latin typeface="Corbel"/>
                <a:ea typeface="Corbel"/>
                <a:cs typeface="Corbel"/>
                <a:sym typeface="Corbel"/>
              </a:defRPr>
            </a:lvl1pPr>
            <a:lvl2pPr marL="457200" marR="0" lvl="1" indent="0" algn="l" rtl="0">
              <a:spcBef>
                <a:spcPts val="560"/>
              </a:spcBef>
              <a:spcAft>
                <a:spcPts val="0"/>
              </a:spcAft>
              <a:buClr>
                <a:srgbClr val="424242"/>
              </a:buClr>
              <a:buSzPts val="1400"/>
              <a:buFont typeface="Arial"/>
              <a:buNone/>
              <a:defRPr sz="2800" b="0" i="0" u="none" strike="noStrike" cap="none">
                <a:solidFill>
                  <a:srgbClr val="424242"/>
                </a:solidFill>
                <a:latin typeface="Corbel"/>
                <a:ea typeface="Corbel"/>
                <a:cs typeface="Corbel"/>
                <a:sym typeface="Corbel"/>
              </a:defRPr>
            </a:lvl2pPr>
            <a:lvl3pPr marL="914400" marR="0" lvl="2" indent="0" algn="l" rtl="0">
              <a:spcBef>
                <a:spcPts val="480"/>
              </a:spcBef>
              <a:spcAft>
                <a:spcPts val="0"/>
              </a:spcAft>
              <a:buClr>
                <a:srgbClr val="424242"/>
              </a:buClr>
              <a:buSzPts val="1400"/>
              <a:buFont typeface="Arial"/>
              <a:buNone/>
              <a:defRPr sz="2400" b="0" i="0" u="none" strike="noStrike" cap="none">
                <a:solidFill>
                  <a:srgbClr val="424242"/>
                </a:solidFill>
                <a:latin typeface="Corbel"/>
                <a:ea typeface="Corbel"/>
                <a:cs typeface="Corbel"/>
                <a:sym typeface="Corbel"/>
              </a:defRPr>
            </a:lvl3pPr>
            <a:lvl4pPr marL="1371600" marR="0" lvl="3" indent="0" algn="l" rtl="0">
              <a:spcBef>
                <a:spcPts val="400"/>
              </a:spcBef>
              <a:spcAft>
                <a:spcPts val="0"/>
              </a:spcAft>
              <a:buClr>
                <a:srgbClr val="424242"/>
              </a:buClr>
              <a:buSzPts val="1400"/>
              <a:buFont typeface="Arial"/>
              <a:buNone/>
              <a:defRPr sz="2000" b="0" i="0" u="none" strike="noStrike" cap="none">
                <a:solidFill>
                  <a:srgbClr val="424242"/>
                </a:solidFill>
                <a:latin typeface="Corbel"/>
                <a:ea typeface="Corbel"/>
                <a:cs typeface="Corbel"/>
                <a:sym typeface="Corbel"/>
              </a:defRPr>
            </a:lvl4pPr>
            <a:lvl5pPr marL="1828800" marR="0" lvl="4" indent="0" algn="l" rtl="0">
              <a:spcBef>
                <a:spcPts val="400"/>
              </a:spcBef>
              <a:spcAft>
                <a:spcPts val="0"/>
              </a:spcAft>
              <a:buClr>
                <a:srgbClr val="424242"/>
              </a:buClr>
              <a:buSzPts val="1400"/>
              <a:buFont typeface="Arial"/>
              <a:buNone/>
              <a:defRPr sz="2000" b="0" i="0" u="none" strike="noStrike" cap="none">
                <a:solidFill>
                  <a:srgbClr val="424242"/>
                </a:solidFill>
                <a:latin typeface="Corbel"/>
                <a:ea typeface="Corbel"/>
                <a:cs typeface="Corbel"/>
                <a:sym typeface="Corbe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orbel"/>
                <a:ea typeface="Corbel"/>
                <a:cs typeface="Corbel"/>
                <a:sym typeface="Corbe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orbel"/>
                <a:ea typeface="Corbel"/>
                <a:cs typeface="Corbel"/>
                <a:sym typeface="Corbe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orbel"/>
                <a:ea typeface="Corbel"/>
                <a:cs typeface="Corbel"/>
                <a:sym typeface="Corbe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orbel"/>
                <a:ea typeface="Corbel"/>
                <a:cs typeface="Corbel"/>
                <a:sym typeface="Corbel"/>
              </a:defRPr>
            </a:lvl9pPr>
          </a:lstStyle>
          <a:p>
            <a:r>
              <a:rPr lang="fr-FR"/>
              <a:t>Cliquez sur l'icône pour ajouter une image</a:t>
            </a:r>
            <a:endParaRPr/>
          </a:p>
        </p:txBody>
      </p:sp>
      <p:sp>
        <p:nvSpPr>
          <p:cNvPr id="88" name="Shape 88"/>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2800"/>
              <a:buFont typeface="Arial"/>
              <a:buNone/>
              <a:defRPr sz="1400" b="1" i="0" u="none" strike="noStrike" cap="none">
                <a:solidFill>
                  <a:schemeClr val="dk1"/>
                </a:solidFill>
                <a:latin typeface="Corbel"/>
                <a:ea typeface="Corbel"/>
                <a:cs typeface="Corbel"/>
                <a:sym typeface="Corbel"/>
              </a:defRPr>
            </a:lvl1pPr>
            <a:lvl2pPr marL="914400" marR="0" lvl="1" indent="-228600" algn="l" rtl="0">
              <a:spcBef>
                <a:spcPts val="240"/>
              </a:spcBef>
              <a:spcAft>
                <a:spcPts val="0"/>
              </a:spcAft>
              <a:buClr>
                <a:srgbClr val="424242"/>
              </a:buClr>
              <a:buSzPts val="2400"/>
              <a:buFont typeface="Arial"/>
              <a:buNone/>
              <a:defRPr sz="1200" b="0" i="0" u="none" strike="noStrike" cap="none">
                <a:solidFill>
                  <a:srgbClr val="424242"/>
                </a:solidFill>
                <a:latin typeface="Corbel"/>
                <a:ea typeface="Corbel"/>
                <a:cs typeface="Corbel"/>
                <a:sym typeface="Corbel"/>
              </a:defRPr>
            </a:lvl2pPr>
            <a:lvl3pPr marL="1371600" marR="0" lvl="2" indent="-228600" algn="l" rtl="0">
              <a:spcBef>
                <a:spcPts val="200"/>
              </a:spcBef>
              <a:spcAft>
                <a:spcPts val="0"/>
              </a:spcAft>
              <a:buClr>
                <a:srgbClr val="424242"/>
              </a:buClr>
              <a:buSzPts val="2000"/>
              <a:buFont typeface="Arial"/>
              <a:buNone/>
              <a:defRPr sz="1000" b="0" i="0" u="none" strike="noStrike" cap="none">
                <a:solidFill>
                  <a:srgbClr val="424242"/>
                </a:solidFill>
                <a:latin typeface="Corbel"/>
                <a:ea typeface="Corbel"/>
                <a:cs typeface="Corbel"/>
                <a:sym typeface="Corbel"/>
              </a:defRPr>
            </a:lvl3pPr>
            <a:lvl4pPr marL="1828800" marR="0" lvl="3" indent="-228600" algn="l" rtl="0">
              <a:spcBef>
                <a:spcPts val="180"/>
              </a:spcBef>
              <a:spcAft>
                <a:spcPts val="0"/>
              </a:spcAft>
              <a:buClr>
                <a:srgbClr val="424242"/>
              </a:buClr>
              <a:buSzPts val="1800"/>
              <a:buFont typeface="Arial"/>
              <a:buNone/>
              <a:defRPr sz="900" b="0" i="0" u="none" strike="noStrike" cap="none">
                <a:solidFill>
                  <a:srgbClr val="424242"/>
                </a:solidFill>
                <a:latin typeface="Corbel"/>
                <a:ea typeface="Corbel"/>
                <a:cs typeface="Corbel"/>
                <a:sym typeface="Corbel"/>
              </a:defRPr>
            </a:lvl4pPr>
            <a:lvl5pPr marL="2286000" marR="0" lvl="4" indent="-228600" algn="l" rtl="0">
              <a:spcBef>
                <a:spcPts val="180"/>
              </a:spcBef>
              <a:spcAft>
                <a:spcPts val="0"/>
              </a:spcAft>
              <a:buClr>
                <a:srgbClr val="424242"/>
              </a:buClr>
              <a:buSzPts val="1800"/>
              <a:buFont typeface="Arial"/>
              <a:buNone/>
              <a:defRPr sz="900" b="0" i="0" u="none" strike="noStrike" cap="none">
                <a:solidFill>
                  <a:srgbClr val="424242"/>
                </a:solidFill>
                <a:latin typeface="Corbel"/>
                <a:ea typeface="Corbel"/>
                <a:cs typeface="Corbel"/>
                <a:sym typeface="Corbel"/>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orbel"/>
                <a:ea typeface="Corbel"/>
                <a:cs typeface="Corbel"/>
                <a:sym typeface="Corbel"/>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orbel"/>
                <a:ea typeface="Corbel"/>
                <a:cs typeface="Corbel"/>
                <a:sym typeface="Corbel"/>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orbel"/>
                <a:ea typeface="Corbel"/>
                <a:cs typeface="Corbel"/>
                <a:sym typeface="Corbel"/>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orbel"/>
                <a:ea typeface="Corbel"/>
                <a:cs typeface="Corbel"/>
                <a:sym typeface="Corbel"/>
              </a:defRPr>
            </a:lvl9pPr>
          </a:lstStyle>
          <a:p>
            <a:pPr lvl="0"/>
            <a:r>
              <a:rPr lang="fr-FR"/>
              <a:t>Modifier les styles du texte du masque</a:t>
            </a:r>
          </a:p>
        </p:txBody>
      </p:sp>
      <p:sp>
        <p:nvSpPr>
          <p:cNvPr id="89" name="Shape 89"/>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90" name="Shape 90"/>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91" name="Shape 91"/>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92" name="Shape 92"/>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1256254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4">
            <a:alphaModFix/>
          </a:blip>
          <a:srcRect/>
          <a:stretch/>
        </p:blipFill>
        <p:spPr>
          <a:xfrm>
            <a:off x="-396" y="4083918"/>
            <a:ext cx="9144793" cy="1078993"/>
          </a:xfrm>
          <a:prstGeom prst="rect">
            <a:avLst/>
          </a:prstGeom>
          <a:noFill/>
          <a:ln>
            <a:noFill/>
          </a:ln>
        </p:spPr>
      </p:pic>
      <p:sp>
        <p:nvSpPr>
          <p:cNvPr id="11" name="Shape 11"/>
          <p:cNvSpPr/>
          <p:nvPr/>
        </p:nvSpPr>
        <p:spPr>
          <a:xfrm>
            <a:off x="0" y="0"/>
            <a:ext cx="9144000" cy="843558"/>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2" name="Shape 12"/>
          <p:cNvSpPr txBox="1">
            <a:spLocks noGrp="1"/>
          </p:cNvSpPr>
          <p:nvPr>
            <p:ph type="title"/>
          </p:nvPr>
        </p:nvSpPr>
        <p:spPr>
          <a:xfrm>
            <a:off x="0" y="19717"/>
            <a:ext cx="9144000" cy="661823"/>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B10404"/>
              </a:buClr>
              <a:buSzPts val="1400"/>
              <a:buFont typeface="Corbel"/>
              <a:buNone/>
              <a:defRPr sz="2800" b="1" i="0" u="none" strike="noStrike" cap="none">
                <a:solidFill>
                  <a:srgbClr val="B10404"/>
                </a:solidFill>
                <a:latin typeface="Corbel"/>
                <a:ea typeface="Corbel"/>
                <a:cs typeface="Corbel"/>
                <a:sym typeface="Corbe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Shape 13"/>
          <p:cNvSpPr txBox="1">
            <a:spLocks noGrp="1"/>
          </p:cNvSpPr>
          <p:nvPr>
            <p:ph type="body" idx="1"/>
          </p:nvPr>
        </p:nvSpPr>
        <p:spPr>
          <a:xfrm>
            <a:off x="251520" y="843558"/>
            <a:ext cx="8640960" cy="3456384"/>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Shape 14"/>
          <p:cNvSpPr txBox="1">
            <a:spLocks noGrp="1"/>
          </p:cNvSpPr>
          <p:nvPr>
            <p:ph type="ftr" idx="11"/>
          </p:nvPr>
        </p:nvSpPr>
        <p:spPr>
          <a:xfrm>
            <a:off x="1781636" y="4731990"/>
            <a:ext cx="5580731"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15" name="Shape 15"/>
          <p:cNvSpPr txBox="1">
            <a:spLocks noGrp="1"/>
          </p:cNvSpPr>
          <p:nvPr>
            <p:ph type="sldNum" idx="12"/>
          </p:nvPr>
        </p:nvSpPr>
        <p:spPr>
          <a:xfrm>
            <a:off x="8172400" y="4677984"/>
            <a:ext cx="936104" cy="3278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FF0000"/>
                </a:solidFill>
                <a:latin typeface="Calibri"/>
                <a:ea typeface="Calibri"/>
                <a:cs typeface="Calibri"/>
                <a:sym typeface="Calibri"/>
              </a:defRPr>
            </a:lvl1pPr>
            <a:lvl2pPr marL="0" marR="0" lvl="1" indent="0" algn="r" rtl="0">
              <a:spcBef>
                <a:spcPts val="0"/>
              </a:spcBef>
              <a:buNone/>
              <a:defRPr sz="1200" b="1" i="0" u="none" strike="noStrike" cap="none">
                <a:solidFill>
                  <a:srgbClr val="FF0000"/>
                </a:solidFill>
                <a:latin typeface="Calibri"/>
                <a:ea typeface="Calibri"/>
                <a:cs typeface="Calibri"/>
                <a:sym typeface="Calibri"/>
              </a:defRPr>
            </a:lvl2pPr>
            <a:lvl3pPr marL="0" marR="0" lvl="2" indent="0" algn="r" rtl="0">
              <a:spcBef>
                <a:spcPts val="0"/>
              </a:spcBef>
              <a:buNone/>
              <a:defRPr sz="1200" b="1" i="0" u="none" strike="noStrike" cap="none">
                <a:solidFill>
                  <a:srgbClr val="FF0000"/>
                </a:solidFill>
                <a:latin typeface="Calibri"/>
                <a:ea typeface="Calibri"/>
                <a:cs typeface="Calibri"/>
                <a:sym typeface="Calibri"/>
              </a:defRPr>
            </a:lvl3pPr>
            <a:lvl4pPr marL="0" marR="0" lvl="3" indent="0" algn="r" rtl="0">
              <a:spcBef>
                <a:spcPts val="0"/>
              </a:spcBef>
              <a:buNone/>
              <a:defRPr sz="1200" b="1" i="0" u="none" strike="noStrike" cap="none">
                <a:solidFill>
                  <a:srgbClr val="FF0000"/>
                </a:solidFill>
                <a:latin typeface="Calibri"/>
                <a:ea typeface="Calibri"/>
                <a:cs typeface="Calibri"/>
                <a:sym typeface="Calibri"/>
              </a:defRPr>
            </a:lvl4pPr>
            <a:lvl5pPr marL="0" marR="0" lvl="4" indent="0" algn="r" rtl="0">
              <a:spcBef>
                <a:spcPts val="0"/>
              </a:spcBef>
              <a:buNone/>
              <a:defRPr sz="1200" b="1" i="0" u="none" strike="noStrike" cap="none">
                <a:solidFill>
                  <a:srgbClr val="FF0000"/>
                </a:solidFill>
                <a:latin typeface="Calibri"/>
                <a:ea typeface="Calibri"/>
                <a:cs typeface="Calibri"/>
                <a:sym typeface="Calibri"/>
              </a:defRPr>
            </a:lvl5pPr>
            <a:lvl6pPr marL="0" marR="0" lvl="5" indent="0" algn="r" rtl="0">
              <a:spcBef>
                <a:spcPts val="0"/>
              </a:spcBef>
              <a:buNone/>
              <a:defRPr sz="1200" b="1" i="0" u="none" strike="noStrike" cap="none">
                <a:solidFill>
                  <a:srgbClr val="FF0000"/>
                </a:solidFill>
                <a:latin typeface="Calibri"/>
                <a:ea typeface="Calibri"/>
                <a:cs typeface="Calibri"/>
                <a:sym typeface="Calibri"/>
              </a:defRPr>
            </a:lvl6pPr>
            <a:lvl7pPr marL="0" marR="0" lvl="6" indent="0" algn="r" rtl="0">
              <a:spcBef>
                <a:spcPts val="0"/>
              </a:spcBef>
              <a:buNone/>
              <a:defRPr sz="1200" b="1" i="0" u="none" strike="noStrike" cap="none">
                <a:solidFill>
                  <a:srgbClr val="FF0000"/>
                </a:solidFill>
                <a:latin typeface="Calibri"/>
                <a:ea typeface="Calibri"/>
                <a:cs typeface="Calibri"/>
                <a:sym typeface="Calibri"/>
              </a:defRPr>
            </a:lvl7pPr>
            <a:lvl8pPr marL="0" marR="0" lvl="7" indent="0" algn="r" rtl="0">
              <a:spcBef>
                <a:spcPts val="0"/>
              </a:spcBef>
              <a:buNone/>
              <a:defRPr sz="1200" b="1" i="0" u="none" strike="noStrike" cap="none">
                <a:solidFill>
                  <a:srgbClr val="FF0000"/>
                </a:solidFill>
                <a:latin typeface="Calibri"/>
                <a:ea typeface="Calibri"/>
                <a:cs typeface="Calibri"/>
                <a:sym typeface="Calibri"/>
              </a:defRPr>
            </a:lvl8pPr>
            <a:lvl9pPr marL="0" marR="0" lvl="8" indent="0" algn="r" rtl="0">
              <a:spcBef>
                <a:spcPts val="0"/>
              </a:spcBef>
              <a:buNone/>
              <a:defRPr sz="1200" b="1" i="0" u="none" strike="noStrike" cap="none">
                <a:solidFill>
                  <a:srgbClr val="FF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smtClean="0"/>
              <a:t>‹N°›</a:t>
            </a:fld>
            <a:endParaRPr lang="fr-FR"/>
          </a:p>
        </p:txBody>
      </p:sp>
      <p:sp>
        <p:nvSpPr>
          <p:cNvPr id="16" name="Shape 16"/>
          <p:cNvSpPr txBox="1">
            <a:spLocks noGrp="1"/>
          </p:cNvSpPr>
          <p:nvPr>
            <p:ph type="dt" idx="10"/>
          </p:nvPr>
        </p:nvSpPr>
        <p:spPr>
          <a:xfrm>
            <a:off x="9456" y="4754324"/>
            <a:ext cx="847006"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00" b="0" i="0" u="none" strike="noStrike" cap="none">
                <a:solidFill>
                  <a:srgbClr val="FF0000"/>
                </a:solidFill>
                <a:latin typeface="Corbel"/>
                <a:ea typeface="Corbel"/>
                <a:cs typeface="Corbel"/>
                <a:sym typeface="Corbel"/>
              </a:defRPr>
            </a:lvl1pPr>
            <a:lvl2pPr marL="457200" marR="0" lvl="1"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L="914400" marR="0" lvl="2"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L="1371600" marR="0" lvl="3"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L="1828800" marR="0" lvl="4"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L="2286000" marR="0" lvl="5"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L="2743200" marR="0" lvl="6"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L="3200400" marR="0" lvl="7"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L="3657600" marR="0" lvl="8" indent="0"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lang="fr-FR"/>
          </a:p>
        </p:txBody>
      </p:sp>
      <p:sp>
        <p:nvSpPr>
          <p:cNvPr id="17" name="Shape 17"/>
          <p:cNvSpPr txBox="1"/>
          <p:nvPr/>
        </p:nvSpPr>
        <p:spPr>
          <a:xfrm>
            <a:off x="-396" y="4993459"/>
            <a:ext cx="9144396" cy="20005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endParaRPr sz="700" b="0" i="0" u="none" strike="noStrike" cap="none">
              <a:solidFill>
                <a:schemeClr val="dk2"/>
              </a:solidFill>
              <a:latin typeface="Corbel"/>
              <a:ea typeface="Corbel"/>
              <a:cs typeface="Corbel"/>
              <a:sym typeface="Corbel"/>
            </a:endParaRPr>
          </a:p>
        </p:txBody>
      </p:sp>
      <p:pic>
        <p:nvPicPr>
          <p:cNvPr id="18" name="Shape 18"/>
          <p:cNvPicPr preferRelativeResize="0"/>
          <p:nvPr/>
        </p:nvPicPr>
        <p:blipFill rotWithShape="1">
          <a:blip r:embed="rId15">
            <a:alphaModFix/>
          </a:blip>
          <a:srcRect l="26596" t="39578" r="24486" b="28733"/>
          <a:stretch/>
        </p:blipFill>
        <p:spPr>
          <a:xfrm>
            <a:off x="7538268" y="0"/>
            <a:ext cx="1605733" cy="127729"/>
          </a:xfrm>
          <a:prstGeom prst="rect">
            <a:avLst/>
          </a:prstGeom>
          <a:noFill/>
          <a:ln>
            <a:noFill/>
          </a:ln>
        </p:spPr>
      </p:pic>
      <p:sp>
        <p:nvSpPr>
          <p:cNvPr id="19" name="Shape 19"/>
          <p:cNvSpPr/>
          <p:nvPr/>
        </p:nvSpPr>
        <p:spPr>
          <a:xfrm>
            <a:off x="7406886" y="25159"/>
            <a:ext cx="1691680" cy="270030"/>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FBFBF"/>
              </a:solidFill>
              <a:latin typeface="Corbel"/>
              <a:ea typeface="Corbel"/>
              <a:cs typeface="Corbel"/>
              <a:sym typeface="Corbel"/>
            </a:endParaRPr>
          </a:p>
        </p:txBody>
      </p:sp>
    </p:spTree>
    <p:extLst>
      <p:ext uri="{BB962C8B-B14F-4D97-AF65-F5344CB8AC3E}">
        <p14:creationId xmlns:p14="http://schemas.microsoft.com/office/powerpoint/2010/main" val="213172537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fr"/>
              <a:t>Soutenance du PAi n°251</a:t>
            </a:r>
            <a:endParaRPr/>
          </a:p>
        </p:txBody>
      </p:sp>
      <p:sp>
        <p:nvSpPr>
          <p:cNvPr id="110" name="Shape 11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560"/>
              </a:spcBef>
              <a:spcAft>
                <a:spcPts val="0"/>
              </a:spcAft>
              <a:buNone/>
            </a:pPr>
            <a:r>
              <a:rPr lang="fr" dirty="0"/>
              <a:t>Liaison au sol mécatronique</a:t>
            </a:r>
            <a:endParaRPr dirty="0"/>
          </a:p>
        </p:txBody>
      </p:sp>
      <p:sp>
        <p:nvSpPr>
          <p:cNvPr id="111" name="Shape 111"/>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xmlns="" id="{7221C3BD-24E6-474E-A0CF-86EDCD2A6196}"/>
              </a:ext>
            </a:extLst>
          </p:cNvPr>
          <p:cNvSpPr>
            <a:spLocks noGrp="1"/>
          </p:cNvSpPr>
          <p:nvPr>
            <p:ph type="dt" idx="10"/>
          </p:nvPr>
        </p:nvSpPr>
        <p:spPr/>
        <p:txBody>
          <a:bodyPr/>
          <a:lstStyle/>
          <a:p>
            <a:fld id="{596880AE-FDAE-4625-BA7E-75C297CA3568}" type="datetime1">
              <a:rPr lang="fr-FR" smtClean="0"/>
              <a:t>16/01/2019</a:t>
            </a:fld>
            <a:endParaRPr lang="fr-FR"/>
          </a:p>
        </p:txBody>
      </p:sp>
      <p:sp>
        <p:nvSpPr>
          <p:cNvPr id="7" name="Espace réservé du pied de page 6">
            <a:extLst>
              <a:ext uri="{FF2B5EF4-FFF2-40B4-BE49-F238E27FC236}">
                <a16:creationId xmlns:a16="http://schemas.microsoft.com/office/drawing/2014/main" xmlns="" id="{6472B3EE-CDF7-445C-ADFF-D55E69BF191A}"/>
              </a:ext>
            </a:extLst>
          </p:cNvPr>
          <p:cNvSpPr>
            <a:spLocks noGrp="1"/>
          </p:cNvSpPr>
          <p:nvPr>
            <p:ph type="ftr" idx="11"/>
          </p:nvPr>
        </p:nvSpPr>
        <p:spPr/>
        <p:txBody>
          <a:bodyPr/>
          <a:lstStyle/>
          <a:p>
            <a:endParaRPr lang="fr-FR"/>
          </a:p>
        </p:txBody>
      </p:sp>
      <p:sp>
        <p:nvSpPr>
          <p:cNvPr id="2" name="Espace réservé du numéro de diapositive 1"/>
          <p:cNvSpPr>
            <a:spLocks noGrp="1"/>
          </p:cNvSpPr>
          <p:nvPr>
            <p:ph type="sldNum" idx="12"/>
          </p:nvPr>
        </p:nvSpPr>
        <p:spPr/>
        <p:txBody>
          <a:bodyPr/>
          <a:lstStyle/>
          <a:p>
            <a:fld id="{27C6CCC6-2BE5-4E42-96A4-D1E8E81A3D8E}" type="slidenum">
              <a:rPr lang="de-DE" smtClean="0"/>
              <a:t>10</a:t>
            </a:fld>
            <a:endParaRPr lang="de-DE"/>
          </a:p>
        </p:txBody>
      </p:sp>
      <p:sp>
        <p:nvSpPr>
          <p:cNvPr id="3" name="Titre 2"/>
          <p:cNvSpPr>
            <a:spLocks noGrp="1"/>
          </p:cNvSpPr>
          <p:nvPr>
            <p:ph type="title" idx="4294967295"/>
            <p:extLst/>
          </p:nvPr>
        </p:nvSpPr>
        <p:spPr>
          <a:xfrm>
            <a:off x="0" y="19050"/>
            <a:ext cx="9144000" cy="661988"/>
          </a:xfrm>
        </p:spPr>
        <p:txBody>
          <a:bodyPr/>
          <a:lstStyle/>
          <a:p>
            <a:r>
              <a:rPr lang="fr-FR" dirty="0">
                <a:ea typeface="Verdana"/>
                <a:cs typeface="Courier New"/>
              </a:rPr>
              <a:t>Epreuves dynamiques</a:t>
            </a:r>
          </a:p>
        </p:txBody>
      </p:sp>
      <p:sp>
        <p:nvSpPr>
          <p:cNvPr id="10" name="ZoneTexte 9"/>
          <p:cNvSpPr txBox="1"/>
          <p:nvPr>
            <p:extLst/>
          </p:nvPr>
        </p:nvSpPr>
        <p:spPr>
          <a:xfrm>
            <a:off x="459768" y="1609095"/>
            <a:ext cx="2057400" cy="392415"/>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fr-FR" sz="2100" dirty="0">
                <a:latin typeface="Corbel"/>
                <a:ea typeface="Verdana"/>
                <a:cs typeface="Courier New"/>
              </a:rPr>
              <a:t>• Accélération</a:t>
            </a:r>
          </a:p>
        </p:txBody>
      </p:sp>
      <p:pic>
        <p:nvPicPr>
          <p:cNvPr id="4" name="Image 3">
            <a:extLst>
              <a:ext uri="{FF2B5EF4-FFF2-40B4-BE49-F238E27FC236}">
                <a16:creationId xmlns:a16="http://schemas.microsoft.com/office/drawing/2014/main" xmlns="" id="{492951E5-021A-46AF-A9A0-0A5B1442D2B2}"/>
              </a:ext>
            </a:extLst>
          </p:cNvPr>
          <p:cNvPicPr>
            <a:picLocks noChangeAspect="1"/>
          </p:cNvPicPr>
          <p:nvPr/>
        </p:nvPicPr>
        <p:blipFill rotWithShape="1">
          <a:blip r:embed="rId5"/>
          <a:srcRect l="1977" r="6659"/>
          <a:stretch/>
        </p:blipFill>
        <p:spPr>
          <a:xfrm>
            <a:off x="2636044" y="1609096"/>
            <a:ext cx="6272213" cy="3167345"/>
          </a:xfrm>
          <a:prstGeom prst="rect">
            <a:avLst/>
          </a:prstGeom>
        </p:spPr>
      </p:pic>
      <p:sp>
        <p:nvSpPr>
          <p:cNvPr id="12" name="ZoneTexte 11">
            <a:extLst>
              <a:ext uri="{FF2B5EF4-FFF2-40B4-BE49-F238E27FC236}">
                <a16:creationId xmlns:a16="http://schemas.microsoft.com/office/drawing/2014/main" xmlns="" id="{202FB29E-442D-4C6B-B874-AAEB1C5808D5}"/>
              </a:ext>
            </a:extLst>
          </p:cNvPr>
          <p:cNvSpPr txBox="1"/>
          <p:nvPr>
            <p:extLst/>
          </p:nvPr>
        </p:nvSpPr>
        <p:spPr>
          <a:xfrm>
            <a:off x="459769" y="2008548"/>
            <a:ext cx="2057400" cy="392415"/>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fr-FR" sz="2100" dirty="0">
                <a:latin typeface="Corbel"/>
                <a:ea typeface="Verdana"/>
                <a:cs typeface="Courier New"/>
              </a:rPr>
              <a:t>• </a:t>
            </a:r>
            <a:r>
              <a:rPr lang="fr-FR" sz="2100" dirty="0" err="1">
                <a:latin typeface="Corbel"/>
                <a:ea typeface="Verdana"/>
                <a:cs typeface="Courier New"/>
              </a:rPr>
              <a:t>Skid</a:t>
            </a:r>
            <a:r>
              <a:rPr lang="fr-FR" sz="2100" dirty="0">
                <a:latin typeface="Corbel"/>
                <a:ea typeface="Verdana"/>
                <a:cs typeface="Courier New"/>
              </a:rPr>
              <a:t>-pad</a:t>
            </a:r>
          </a:p>
        </p:txBody>
      </p:sp>
      <p:pic>
        <p:nvPicPr>
          <p:cNvPr id="5" name="accel_dyna">
            <a:hlinkClick r:id="" action="ppaction://media"/>
            <a:extLst>
              <a:ext uri="{FF2B5EF4-FFF2-40B4-BE49-F238E27FC236}">
                <a16:creationId xmlns:a16="http://schemas.microsoft.com/office/drawing/2014/main" xmlns="" id="{12903E1D-A479-4243-A466-A684232A6FB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53966" y="1712409"/>
            <a:ext cx="5092303" cy="2862263"/>
          </a:xfrm>
          <a:prstGeom prst="rect">
            <a:avLst/>
          </a:prstGeom>
        </p:spPr>
      </p:pic>
      <p:grpSp>
        <p:nvGrpSpPr>
          <p:cNvPr id="8" name="Groupe 7">
            <a:extLst>
              <a:ext uri="{FF2B5EF4-FFF2-40B4-BE49-F238E27FC236}">
                <a16:creationId xmlns:a16="http://schemas.microsoft.com/office/drawing/2014/main" xmlns="" id="{B54F99E7-1F41-45B4-9429-C5635234E49D}"/>
              </a:ext>
            </a:extLst>
          </p:cNvPr>
          <p:cNvGrpSpPr/>
          <p:nvPr/>
        </p:nvGrpSpPr>
        <p:grpSpPr>
          <a:xfrm>
            <a:off x="459768" y="2408001"/>
            <a:ext cx="2057400" cy="1191323"/>
            <a:chOff x="613024" y="3210669"/>
            <a:chExt cx="2743200" cy="1588431"/>
          </a:xfrm>
        </p:grpSpPr>
        <p:sp>
          <p:nvSpPr>
            <p:cNvPr id="13" name="ZoneTexte 12">
              <a:extLst>
                <a:ext uri="{FF2B5EF4-FFF2-40B4-BE49-F238E27FC236}">
                  <a16:creationId xmlns:a16="http://schemas.microsoft.com/office/drawing/2014/main" xmlns="" id="{137073C6-9C0A-4AE7-AAE3-69B73512E092}"/>
                </a:ext>
              </a:extLst>
            </p:cNvPr>
            <p:cNvSpPr txBox="1"/>
            <p:nvPr>
              <p:extLst/>
            </p:nvPr>
          </p:nvSpPr>
          <p:spPr>
            <a:xfrm>
              <a:off x="613024" y="3743274"/>
              <a:ext cx="2743200" cy="523220"/>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fr-FR" sz="2100" dirty="0">
                  <a:latin typeface="Corbel"/>
                  <a:ea typeface="Verdana"/>
                  <a:cs typeface="Courier New"/>
                </a:rPr>
                <a:t>• Endurance</a:t>
              </a:r>
            </a:p>
          </p:txBody>
        </p:sp>
        <p:sp>
          <p:nvSpPr>
            <p:cNvPr id="14" name="ZoneTexte 13">
              <a:extLst>
                <a:ext uri="{FF2B5EF4-FFF2-40B4-BE49-F238E27FC236}">
                  <a16:creationId xmlns:a16="http://schemas.microsoft.com/office/drawing/2014/main" xmlns="" id="{1529EF61-E5EB-42AD-819A-00A84683C8D3}"/>
                </a:ext>
              </a:extLst>
            </p:cNvPr>
            <p:cNvSpPr txBox="1"/>
            <p:nvPr>
              <p:extLst/>
            </p:nvPr>
          </p:nvSpPr>
          <p:spPr>
            <a:xfrm>
              <a:off x="613024" y="3210669"/>
              <a:ext cx="2743200" cy="523220"/>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fr-FR" sz="2100" dirty="0">
                  <a:latin typeface="Corbel"/>
                  <a:ea typeface="Verdana"/>
                  <a:cs typeface="Courier New"/>
                </a:rPr>
                <a:t>• </a:t>
              </a:r>
              <a:r>
                <a:rPr lang="fr-FR" sz="2100" dirty="0" err="1">
                  <a:latin typeface="Corbel"/>
                  <a:ea typeface="Verdana"/>
                  <a:cs typeface="Courier New"/>
                </a:rPr>
                <a:t>Autocross</a:t>
              </a:r>
              <a:endParaRPr lang="fr-FR" sz="2100" dirty="0">
                <a:latin typeface="Corbel"/>
                <a:ea typeface="Verdana"/>
                <a:cs typeface="Courier New"/>
              </a:endParaRPr>
            </a:p>
          </p:txBody>
        </p:sp>
        <p:sp>
          <p:nvSpPr>
            <p:cNvPr id="15" name="ZoneTexte 14">
              <a:extLst>
                <a:ext uri="{FF2B5EF4-FFF2-40B4-BE49-F238E27FC236}">
                  <a16:creationId xmlns:a16="http://schemas.microsoft.com/office/drawing/2014/main" xmlns="" id="{A0D97DEE-3936-47CE-B08A-9AA9F883FA22}"/>
                </a:ext>
              </a:extLst>
            </p:cNvPr>
            <p:cNvSpPr txBox="1"/>
            <p:nvPr>
              <p:extLst/>
            </p:nvPr>
          </p:nvSpPr>
          <p:spPr>
            <a:xfrm>
              <a:off x="613024" y="4275880"/>
              <a:ext cx="2743200" cy="523220"/>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fr-FR" sz="2100" dirty="0">
                  <a:latin typeface="Corbel"/>
                  <a:ea typeface="Verdana"/>
                  <a:cs typeface="Courier New"/>
                </a:rPr>
                <a:t>• </a:t>
              </a:r>
              <a:r>
                <a:rPr lang="fr-FR" sz="2100" dirty="0" err="1">
                  <a:latin typeface="Corbel"/>
                  <a:ea typeface="Verdana"/>
                  <a:cs typeface="Courier New"/>
                </a:rPr>
                <a:t>Efficiency</a:t>
              </a:r>
              <a:endParaRPr lang="fr-FR" sz="2100" dirty="0">
                <a:latin typeface="Corbel"/>
                <a:ea typeface="Verdana"/>
                <a:cs typeface="Courier New"/>
              </a:endParaRPr>
            </a:p>
          </p:txBody>
        </p:sp>
      </p:grpSp>
      <p:pic>
        <p:nvPicPr>
          <p:cNvPr id="11" name="Image 10">
            <a:extLst>
              <a:ext uri="{FF2B5EF4-FFF2-40B4-BE49-F238E27FC236}">
                <a16:creationId xmlns:a16="http://schemas.microsoft.com/office/drawing/2014/main" xmlns="" id="{C38A02F5-55A8-4719-97BF-E14845805107}"/>
              </a:ext>
            </a:extLst>
          </p:cNvPr>
          <p:cNvPicPr>
            <a:picLocks noChangeAspect="1"/>
          </p:cNvPicPr>
          <p:nvPr/>
        </p:nvPicPr>
        <p:blipFill rotWithShape="1">
          <a:blip r:embed="rId7"/>
          <a:srcRect l="7651" r="15353"/>
          <a:stretch/>
        </p:blipFill>
        <p:spPr>
          <a:xfrm>
            <a:off x="6915559" y="959164"/>
            <a:ext cx="2036849" cy="3832227"/>
          </a:xfrm>
          <a:prstGeom prst="rect">
            <a:avLst/>
          </a:prstGeom>
        </p:spPr>
      </p:pic>
      <p:pic>
        <p:nvPicPr>
          <p:cNvPr id="17" name="Image 16">
            <a:extLst>
              <a:ext uri="{FF2B5EF4-FFF2-40B4-BE49-F238E27FC236}">
                <a16:creationId xmlns:a16="http://schemas.microsoft.com/office/drawing/2014/main" xmlns="" id="{02E74244-8CE3-4522-BF06-44F0DCF76500}"/>
              </a:ext>
            </a:extLst>
          </p:cNvPr>
          <p:cNvPicPr>
            <a:picLocks noChangeAspect="1"/>
          </p:cNvPicPr>
          <p:nvPr/>
        </p:nvPicPr>
        <p:blipFill rotWithShape="1">
          <a:blip r:embed="rId8"/>
          <a:srcRect r="15113"/>
          <a:stretch/>
        </p:blipFill>
        <p:spPr>
          <a:xfrm>
            <a:off x="2655703" y="1821547"/>
            <a:ext cx="4259857" cy="2464703"/>
          </a:xfrm>
          <a:prstGeom prst="rect">
            <a:avLst/>
          </a:prstGeom>
        </p:spPr>
      </p:pic>
    </p:spTree>
    <p:extLst>
      <p:ext uri="{BB962C8B-B14F-4D97-AF65-F5344CB8AC3E}">
        <p14:creationId xmlns:p14="http://schemas.microsoft.com/office/powerpoint/2010/main" val="371272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8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md type="call" cmd="stop">
                                      <p:cBhvr>
                                        <p:cTn id="11" dur="1">
                                          <p:stCondLst>
                                            <p:cond delay="0"/>
                                          </p:stCondLst>
                                        </p:cTn>
                                        <p:tgtEl>
                                          <p:spTgt spid="5"/>
                                        </p:tgtEl>
                                      </p:cBhvr>
                                    </p:cmd>
                                  </p:childTnLst>
                                </p:cTn>
                              </p:par>
                              <p:par>
                                <p:cTn id="12" presetID="3" presetClass="emph" presetSubtype="2" fill="hold" grpId="0" nodeType="withEffect">
                                  <p:stCondLst>
                                    <p:cond delay="0"/>
                                  </p:stCondLst>
                                  <p:childTnLst>
                                    <p:animClr clrSpc="rgb" dir="cw">
                                      <p:cBhvr override="childStyle">
                                        <p:cTn id="13" dur="10" fill="hold"/>
                                        <p:tgtEl>
                                          <p:spTgt spid="10"/>
                                        </p:tgtEl>
                                        <p:attrNameLst>
                                          <p:attrName>style.color</p:attrName>
                                        </p:attrNameLst>
                                      </p:cBhvr>
                                      <p:to>
                                        <a:srgbClr val="7F7F7F"/>
                                      </p:to>
                                    </p:animClr>
                                  </p:childTnLst>
                                </p:cTn>
                              </p:par>
                              <p:par>
                                <p:cTn id="14" presetID="1"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3" presetClass="emph" presetSubtype="2" fill="hold" grpId="1" nodeType="withEffect">
                                  <p:stCondLst>
                                    <p:cond delay="0"/>
                                  </p:stCondLst>
                                  <p:childTnLst>
                                    <p:animClr clrSpc="rgb" dir="cw">
                                      <p:cBhvr override="childStyle">
                                        <p:cTn id="23" dur="10" fill="hold"/>
                                        <p:tgtEl>
                                          <p:spTgt spid="12"/>
                                        </p:tgtEl>
                                        <p:attrNameLst>
                                          <p:attrName>style.color</p:attrName>
                                        </p:attrNameLst>
                                      </p:cBhvr>
                                      <p:to>
                                        <a:srgbClr val="7F7F7F"/>
                                      </p:to>
                                    </p:animClr>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5"/>
                </p:tgtEl>
              </p:cMediaNode>
            </p:video>
          </p:childTnLst>
        </p:cTn>
      </p:par>
    </p:tnLst>
    <p:bldLst>
      <p:bldP spid="10" grpId="0"/>
      <p:bldP spid="12" grpId="0"/>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11</a:t>
            </a:fld>
            <a:endParaRPr/>
          </a:p>
        </p:txBody>
      </p:sp>
      <p:sp>
        <p:nvSpPr>
          <p:cNvPr id="189" name="Shape 189"/>
          <p:cNvSpPr txBox="1">
            <a:spLocks noGrp="1"/>
          </p:cNvSpPr>
          <p:nvPr>
            <p:ph type="ctrTitle" idx="4294967295"/>
          </p:nvPr>
        </p:nvSpPr>
        <p:spPr>
          <a:xfrm>
            <a:off x="0" y="65089"/>
            <a:ext cx="7772400" cy="6224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dirty="0"/>
              <a:t>III - Cycle en V du projet</a:t>
            </a:r>
            <a:endParaRPr dirty="0"/>
          </a:p>
        </p:txBody>
      </p:sp>
      <p:pic>
        <p:nvPicPr>
          <p:cNvPr id="191" name="Shape 191"/>
          <p:cNvPicPr preferRelativeResize="0"/>
          <p:nvPr/>
        </p:nvPicPr>
        <p:blipFill>
          <a:blip r:embed="rId3">
            <a:alphaModFix/>
          </a:blip>
          <a:stretch>
            <a:fillRect/>
          </a:stretch>
        </p:blipFill>
        <p:spPr>
          <a:xfrm>
            <a:off x="2119616" y="776059"/>
            <a:ext cx="6379342" cy="4036946"/>
          </a:xfrm>
          <a:prstGeom prst="rect">
            <a:avLst/>
          </a:prstGeom>
          <a:noFill/>
          <a:ln>
            <a:noFill/>
          </a:ln>
        </p:spPr>
      </p:pic>
      <p:sp>
        <p:nvSpPr>
          <p:cNvPr id="2" name="Rectangle 1"/>
          <p:cNvSpPr/>
          <p:nvPr/>
        </p:nvSpPr>
        <p:spPr>
          <a:xfrm>
            <a:off x="5725886" y="3117669"/>
            <a:ext cx="579120" cy="91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idx="1"/>
          </p:nvPr>
        </p:nvSpPr>
        <p:spPr>
          <a:xfrm>
            <a:off x="452845" y="860517"/>
            <a:ext cx="8273143" cy="3394472"/>
          </a:xfrm>
        </p:spPr>
        <p:txBody>
          <a:bodyPr/>
          <a:lstStyle/>
          <a:p>
            <a:r>
              <a:rPr lang="fr-FR" dirty="0" smtClean="0"/>
              <a:t>Améliorer l’intergénérationnel </a:t>
            </a:r>
            <a:r>
              <a:rPr lang="fr-FR" dirty="0" smtClean="0">
                <a:sym typeface="Wingdings" panose="05000000000000000000" pitchFamily="2" charset="2"/>
              </a:rPr>
              <a:t> Décisions </a:t>
            </a:r>
            <a:r>
              <a:rPr lang="fr-FR" dirty="0" err="1" smtClean="0">
                <a:sym typeface="Wingdings" panose="05000000000000000000" pitchFamily="2" charset="2"/>
              </a:rPr>
              <a:t>managariales</a:t>
            </a:r>
            <a:r>
              <a:rPr lang="fr-FR" dirty="0" smtClean="0">
                <a:sym typeface="Wingdings" panose="05000000000000000000" pitchFamily="2" charset="2"/>
              </a:rPr>
              <a:t> en conséquences (Planning formations précis, Planning des séances 1As, Systèmes de </a:t>
            </a:r>
            <a:r>
              <a:rPr lang="fr-FR" dirty="0" err="1" smtClean="0">
                <a:sym typeface="Wingdings" panose="05000000000000000000" pitchFamily="2" charset="2"/>
              </a:rPr>
              <a:t>parainage</a:t>
            </a:r>
            <a:r>
              <a:rPr lang="fr-FR" dirty="0" smtClean="0">
                <a:sym typeface="Wingdings" panose="05000000000000000000" pitchFamily="2" charset="2"/>
              </a:rPr>
              <a:t>)</a:t>
            </a:r>
          </a:p>
          <a:p>
            <a:r>
              <a:rPr lang="fr-FR" dirty="0" smtClean="0">
                <a:sym typeface="Wingdings" panose="05000000000000000000" pitchFamily="2" charset="2"/>
              </a:rPr>
              <a:t>TOP 10  Gain temps épreuve d’accélération, skip pad</a:t>
            </a:r>
          </a:p>
          <a:p>
            <a:endParaRPr lang="fr-FR" dirty="0"/>
          </a:p>
        </p:txBody>
      </p:sp>
      <p:sp>
        <p:nvSpPr>
          <p:cNvPr id="2" name="Espace réservé du numéro de diapositive 1"/>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12</a:t>
            </a:fld>
            <a:endParaRPr lang="fr-FR"/>
          </a:p>
        </p:txBody>
      </p:sp>
      <p:sp>
        <p:nvSpPr>
          <p:cNvPr id="3" name="Titre 2"/>
          <p:cNvSpPr>
            <a:spLocks noGrp="1"/>
          </p:cNvSpPr>
          <p:nvPr>
            <p:ph type="title"/>
          </p:nvPr>
        </p:nvSpPr>
        <p:spPr/>
        <p:txBody>
          <a:bodyPr/>
          <a:lstStyle/>
          <a:p>
            <a:r>
              <a:rPr lang="fr-FR" dirty="0" smtClean="0"/>
              <a:t>Rappel des objectifs du projet</a:t>
            </a:r>
            <a:endParaRPr lang="fr-FR" dirty="0"/>
          </a:p>
        </p:txBody>
      </p:sp>
    </p:spTree>
    <p:extLst>
      <p:ext uri="{BB962C8B-B14F-4D97-AF65-F5344CB8AC3E}">
        <p14:creationId xmlns:p14="http://schemas.microsoft.com/office/powerpoint/2010/main" val="15050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309153" y="830036"/>
            <a:ext cx="8456023" cy="3394472"/>
          </a:xfrm>
        </p:spPr>
        <p:txBody>
          <a:bodyPr/>
          <a:lstStyle/>
          <a:p>
            <a:endParaRPr lang="fr-FR"/>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13</a:t>
            </a:fld>
            <a:endParaRPr lang="fr-FR"/>
          </a:p>
        </p:txBody>
      </p:sp>
      <p:sp>
        <p:nvSpPr>
          <p:cNvPr id="5" name="Titre 4"/>
          <p:cNvSpPr>
            <a:spLocks noGrp="1"/>
          </p:cNvSpPr>
          <p:nvPr>
            <p:ph type="title"/>
          </p:nvPr>
        </p:nvSpPr>
        <p:spPr/>
        <p:txBody>
          <a:bodyPr/>
          <a:lstStyle/>
          <a:p>
            <a:r>
              <a:rPr lang="fr-FR" dirty="0" smtClean="0"/>
              <a:t>Cahiers des charges du systèmes S0 : STUF’2019 </a:t>
            </a:r>
            <a:r>
              <a:rPr lang="fr-FR" dirty="0" err="1" smtClean="0"/>
              <a:t>Optimus</a:t>
            </a:r>
            <a:endParaRPr lang="fr-FR" dirty="0"/>
          </a:p>
        </p:txBody>
      </p:sp>
    </p:spTree>
    <p:extLst>
      <p:ext uri="{BB962C8B-B14F-4D97-AF65-F5344CB8AC3E}">
        <p14:creationId xmlns:p14="http://schemas.microsoft.com/office/powerpoint/2010/main" val="3852017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Shape 197"/>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14</a:t>
            </a:fld>
            <a:endParaRPr/>
          </a:p>
        </p:txBody>
      </p:sp>
      <p:sp>
        <p:nvSpPr>
          <p:cNvPr id="196" name="Shape 196"/>
          <p:cNvSpPr txBox="1">
            <a:spLocks noGrp="1"/>
          </p:cNvSpPr>
          <p:nvPr>
            <p:ph type="ctrTitle" idx="4294967295"/>
          </p:nvPr>
        </p:nvSpPr>
        <p:spPr>
          <a:xfrm>
            <a:off x="0" y="118775"/>
            <a:ext cx="7772400" cy="867749"/>
          </a:xfrm>
          <a:prstGeom prst="rect">
            <a:avLst/>
          </a:prstGeom>
        </p:spPr>
        <p:txBody>
          <a:bodyPr spcFirstLastPara="1" wrap="square" lIns="91425" tIns="91425" rIns="91425" bIns="91425" anchor="ctr" anchorCtr="0">
            <a:noAutofit/>
          </a:bodyPr>
          <a:lstStyle/>
          <a:p>
            <a:pPr marL="0" lvl="0" indent="0">
              <a:lnSpc>
                <a:spcPct val="200000"/>
              </a:lnSpc>
              <a:spcBef>
                <a:spcPts val="0"/>
              </a:spcBef>
              <a:spcAft>
                <a:spcPts val="0"/>
              </a:spcAft>
              <a:buNone/>
            </a:pPr>
            <a:r>
              <a:rPr lang="fr" dirty="0"/>
              <a:t>III - Cycle en V du projet</a:t>
            </a:r>
            <a:endParaRPr dirty="0"/>
          </a:p>
          <a:p>
            <a:pPr marL="0" lvl="0" indent="0" rtl="0">
              <a:lnSpc>
                <a:spcPct val="200000"/>
              </a:lnSpc>
              <a:spcBef>
                <a:spcPts val="480"/>
              </a:spcBef>
              <a:spcAft>
                <a:spcPts val="0"/>
              </a:spcAft>
              <a:buNone/>
            </a:pPr>
            <a:r>
              <a:rPr lang="fr" sz="1400" dirty="0">
                <a:solidFill>
                  <a:srgbClr val="888888"/>
                </a:solidFill>
              </a:rPr>
              <a:t>Cinématique (illustré par la direction)</a:t>
            </a:r>
            <a:endParaRPr dirty="0"/>
          </a:p>
        </p:txBody>
      </p:sp>
      <p:pic>
        <p:nvPicPr>
          <p:cNvPr id="198" name="Shape 198"/>
          <p:cNvPicPr preferRelativeResize="0"/>
          <p:nvPr/>
        </p:nvPicPr>
        <p:blipFill>
          <a:blip r:embed="rId3">
            <a:alphaModFix/>
          </a:blip>
          <a:stretch>
            <a:fillRect/>
          </a:stretch>
        </p:blipFill>
        <p:spPr>
          <a:xfrm>
            <a:off x="4995975" y="938700"/>
            <a:ext cx="2739125" cy="3652150"/>
          </a:xfrm>
          <a:prstGeom prst="rect">
            <a:avLst/>
          </a:prstGeom>
          <a:noFill/>
          <a:ln>
            <a:noFill/>
          </a:ln>
        </p:spPr>
      </p:pic>
      <p:pic>
        <p:nvPicPr>
          <p:cNvPr id="199" name="Shape 199"/>
          <p:cNvPicPr preferRelativeResize="0"/>
          <p:nvPr/>
        </p:nvPicPr>
        <p:blipFill>
          <a:blip r:embed="rId4">
            <a:alphaModFix/>
          </a:blip>
          <a:stretch>
            <a:fillRect/>
          </a:stretch>
        </p:blipFill>
        <p:spPr>
          <a:xfrm>
            <a:off x="1085087" y="1193839"/>
            <a:ext cx="3121649" cy="2982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Shape 205"/>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15</a:t>
            </a:fld>
            <a:endParaRPr/>
          </a:p>
        </p:txBody>
      </p:sp>
      <p:sp>
        <p:nvSpPr>
          <p:cNvPr id="204" name="Shape 204"/>
          <p:cNvSpPr txBox="1">
            <a:spLocks noGrp="1"/>
          </p:cNvSpPr>
          <p:nvPr>
            <p:ph type="ctrTitle" idx="4294967295"/>
          </p:nvPr>
        </p:nvSpPr>
        <p:spPr>
          <a:xfrm>
            <a:off x="0" y="0"/>
            <a:ext cx="7772400" cy="990636"/>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rPr>
              <a:t>Cinématique (illustré par la direction)</a:t>
            </a:r>
            <a:endParaRPr dirty="0"/>
          </a:p>
        </p:txBody>
      </p:sp>
      <p:pic>
        <p:nvPicPr>
          <p:cNvPr id="206" name="Shape 206"/>
          <p:cNvPicPr preferRelativeResize="0"/>
          <p:nvPr/>
        </p:nvPicPr>
        <p:blipFill>
          <a:blip r:embed="rId3">
            <a:alphaModFix/>
          </a:blip>
          <a:stretch>
            <a:fillRect/>
          </a:stretch>
        </p:blipFill>
        <p:spPr>
          <a:xfrm>
            <a:off x="1749025" y="3803125"/>
            <a:ext cx="5991501" cy="1243175"/>
          </a:xfrm>
          <a:prstGeom prst="rect">
            <a:avLst/>
          </a:prstGeom>
          <a:noFill/>
          <a:ln>
            <a:noFill/>
          </a:ln>
        </p:spPr>
      </p:pic>
      <p:pic>
        <p:nvPicPr>
          <p:cNvPr id="207" name="Shape 207"/>
          <p:cNvPicPr preferRelativeResize="0"/>
          <p:nvPr/>
        </p:nvPicPr>
        <p:blipFill>
          <a:blip r:embed="rId4">
            <a:alphaModFix/>
          </a:blip>
          <a:stretch>
            <a:fillRect/>
          </a:stretch>
        </p:blipFill>
        <p:spPr>
          <a:xfrm>
            <a:off x="2130550" y="990636"/>
            <a:ext cx="4882899" cy="2742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Shape 213"/>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16</a:t>
            </a:fld>
            <a:endParaRPr/>
          </a:p>
        </p:txBody>
      </p:sp>
      <p:sp>
        <p:nvSpPr>
          <p:cNvPr id="212" name="Shape 212"/>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rPr>
              <a:t>Cinématique (illustré par la direction)</a:t>
            </a:r>
            <a:endParaRPr dirty="0"/>
          </a:p>
        </p:txBody>
      </p:sp>
      <p:pic>
        <p:nvPicPr>
          <p:cNvPr id="214" name="Shape 214"/>
          <p:cNvPicPr preferRelativeResize="0"/>
          <p:nvPr/>
        </p:nvPicPr>
        <p:blipFill>
          <a:blip r:embed="rId3">
            <a:alphaModFix/>
          </a:blip>
          <a:stretch>
            <a:fillRect/>
          </a:stretch>
        </p:blipFill>
        <p:spPr>
          <a:xfrm>
            <a:off x="2194138" y="1050834"/>
            <a:ext cx="5166846" cy="3900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Shape 220"/>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17</a:t>
            </a:fld>
            <a:endParaRPr/>
          </a:p>
        </p:txBody>
      </p:sp>
      <p:sp>
        <p:nvSpPr>
          <p:cNvPr id="219" name="Shape 219"/>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Modélisation 3D (illustré par la suspension)</a:t>
            </a:r>
            <a:endParaRPr dirty="0"/>
          </a:p>
        </p:txBody>
      </p:sp>
      <p:pic>
        <p:nvPicPr>
          <p:cNvPr id="221" name="Shape 221"/>
          <p:cNvPicPr preferRelativeResize="0"/>
          <p:nvPr/>
        </p:nvPicPr>
        <p:blipFill rotWithShape="1">
          <a:blip r:embed="rId3">
            <a:alphaModFix/>
          </a:blip>
          <a:srcRect l="11411" t="19386" r="4121" b="6136"/>
          <a:stretch/>
        </p:blipFill>
        <p:spPr>
          <a:xfrm>
            <a:off x="70173" y="1743802"/>
            <a:ext cx="4006724" cy="1960650"/>
          </a:xfrm>
          <a:prstGeom prst="rect">
            <a:avLst/>
          </a:prstGeom>
          <a:noFill/>
          <a:ln>
            <a:noFill/>
          </a:ln>
        </p:spPr>
      </p:pic>
      <p:pic>
        <p:nvPicPr>
          <p:cNvPr id="222" name="Shape 222"/>
          <p:cNvPicPr preferRelativeResize="0"/>
          <p:nvPr/>
        </p:nvPicPr>
        <p:blipFill>
          <a:blip r:embed="rId4">
            <a:alphaModFix/>
          </a:blip>
          <a:stretch>
            <a:fillRect/>
          </a:stretch>
        </p:blipFill>
        <p:spPr>
          <a:xfrm>
            <a:off x="4194432" y="1018437"/>
            <a:ext cx="4879395" cy="36595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8" name="Shape 228"/>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18</a:t>
            </a:fld>
            <a:endParaRPr/>
          </a:p>
        </p:txBody>
      </p:sp>
      <p:sp>
        <p:nvSpPr>
          <p:cNvPr id="227" name="Shape 227"/>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Modélisation 3D (illustré par la suspension)</a:t>
            </a:r>
            <a:endParaRPr dirty="0"/>
          </a:p>
        </p:txBody>
      </p:sp>
      <p:sp>
        <p:nvSpPr>
          <p:cNvPr id="229" name="Shape 229"/>
          <p:cNvSpPr txBox="1"/>
          <p:nvPr/>
        </p:nvSpPr>
        <p:spPr>
          <a:xfrm>
            <a:off x="557100" y="1282050"/>
            <a:ext cx="3915000" cy="17400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fr" dirty="0"/>
              <a:t>Passage du modèle filaire au modèle 3D</a:t>
            </a:r>
            <a:endParaRPr dirty="0"/>
          </a:p>
          <a:p>
            <a:pPr marL="457200" lvl="0" indent="-317500" rtl="0">
              <a:spcBef>
                <a:spcPts val="0"/>
              </a:spcBef>
              <a:spcAft>
                <a:spcPts val="0"/>
              </a:spcAft>
              <a:buClr>
                <a:schemeClr val="dk1"/>
              </a:buClr>
              <a:buSzPts val="1400"/>
              <a:buChar char="-"/>
            </a:pPr>
            <a:r>
              <a:rPr lang="fr" dirty="0">
                <a:solidFill>
                  <a:schemeClr val="dk1"/>
                </a:solidFill>
              </a:rPr>
              <a:t>Absence d’interférences/Montabilité</a:t>
            </a:r>
            <a:endParaRPr dirty="0">
              <a:solidFill>
                <a:schemeClr val="dk1"/>
              </a:solidFill>
            </a:endParaRPr>
          </a:p>
          <a:p>
            <a:pPr marL="457200" lvl="0" indent="-317500" rtl="0">
              <a:spcBef>
                <a:spcPts val="0"/>
              </a:spcBef>
              <a:spcAft>
                <a:spcPts val="0"/>
              </a:spcAft>
              <a:buClr>
                <a:schemeClr val="dk1"/>
              </a:buClr>
              <a:buSzPts val="1400"/>
              <a:buChar char="-"/>
            </a:pPr>
            <a:r>
              <a:rPr lang="fr" dirty="0">
                <a:solidFill>
                  <a:schemeClr val="dk1"/>
                </a:solidFill>
              </a:rPr>
              <a:t>Solutions techniques</a:t>
            </a:r>
            <a:endParaRPr dirty="0"/>
          </a:p>
          <a:p>
            <a:pPr marL="457200" lvl="0" indent="-317500" rtl="0">
              <a:spcBef>
                <a:spcPts val="0"/>
              </a:spcBef>
              <a:spcAft>
                <a:spcPts val="0"/>
              </a:spcAft>
              <a:buSzPts val="1400"/>
              <a:buChar char="-"/>
            </a:pPr>
            <a:r>
              <a:rPr lang="fr" dirty="0"/>
              <a:t>Résistance mécanique des pièces</a:t>
            </a:r>
            <a:endParaRPr dirty="0"/>
          </a:p>
          <a:p>
            <a:pPr marL="0" lvl="0" indent="0">
              <a:spcBef>
                <a:spcPts val="0"/>
              </a:spcBef>
              <a:spcAft>
                <a:spcPts val="0"/>
              </a:spcAft>
              <a:buNone/>
            </a:pPr>
            <a:endParaRPr dirty="0"/>
          </a:p>
        </p:txBody>
      </p:sp>
      <p:pic>
        <p:nvPicPr>
          <p:cNvPr id="230" name="Shape 230"/>
          <p:cNvPicPr preferRelativeResize="0"/>
          <p:nvPr/>
        </p:nvPicPr>
        <p:blipFill>
          <a:blip r:embed="rId3">
            <a:alphaModFix/>
          </a:blip>
          <a:stretch>
            <a:fillRect/>
          </a:stretch>
        </p:blipFill>
        <p:spPr>
          <a:xfrm>
            <a:off x="5001703" y="938699"/>
            <a:ext cx="3590925" cy="3857625"/>
          </a:xfrm>
          <a:prstGeom prst="rect">
            <a:avLst/>
          </a:prstGeom>
          <a:noFill/>
          <a:ln>
            <a:noFill/>
          </a:ln>
        </p:spPr>
      </p:pic>
      <p:pic>
        <p:nvPicPr>
          <p:cNvPr id="231" name="Shape 231"/>
          <p:cNvPicPr preferRelativeResize="0"/>
          <p:nvPr/>
        </p:nvPicPr>
        <p:blipFill>
          <a:blip r:embed="rId4">
            <a:alphaModFix/>
          </a:blip>
          <a:stretch>
            <a:fillRect/>
          </a:stretch>
        </p:blipFill>
        <p:spPr>
          <a:xfrm>
            <a:off x="1151451" y="2705977"/>
            <a:ext cx="3740200" cy="2299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560"/>
              </a:spcBef>
              <a:spcAft>
                <a:spcPts val="0"/>
              </a:spcAft>
              <a:buNone/>
            </a:pPr>
            <a:r>
              <a:rPr lang="fr" sz="1400" dirty="0">
                <a:solidFill>
                  <a:srgbClr val="000000"/>
                </a:solidFill>
              </a:rPr>
              <a:t>Modèle Catia d’une roue équipée</a:t>
            </a:r>
            <a:endParaRPr sz="1400" dirty="0">
              <a:solidFill>
                <a:srgbClr val="000000"/>
              </a:solidFill>
            </a:endParaRPr>
          </a:p>
          <a:p>
            <a:pPr marL="0" lvl="0" indent="0">
              <a:spcBef>
                <a:spcPts val="560"/>
              </a:spcBef>
              <a:spcAft>
                <a:spcPts val="0"/>
              </a:spcAft>
              <a:buNone/>
            </a:pPr>
            <a:endParaRPr sz="1400" dirty="0">
              <a:solidFill>
                <a:srgbClr val="000000"/>
              </a:solidFill>
            </a:endParaRPr>
          </a:p>
          <a:p>
            <a:pPr marL="0" lvl="0" indent="0" rtl="0">
              <a:spcBef>
                <a:spcPts val="560"/>
              </a:spcBef>
              <a:spcAft>
                <a:spcPts val="0"/>
              </a:spcAft>
              <a:buNone/>
            </a:pPr>
            <a:r>
              <a:rPr lang="fr" sz="1400" dirty="0">
                <a:solidFill>
                  <a:srgbClr val="000000"/>
                </a:solidFill>
              </a:rPr>
              <a:t>Pièces majoritairements réalisées à l’atelier de production de Boisard</a:t>
            </a:r>
            <a:endParaRPr sz="1400" dirty="0">
              <a:solidFill>
                <a:srgbClr val="000000"/>
              </a:solidFill>
            </a:endParaRPr>
          </a:p>
        </p:txBody>
      </p:sp>
      <p:sp>
        <p:nvSpPr>
          <p:cNvPr id="245" name="Shape 245"/>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19</a:t>
            </a:fld>
            <a:endParaRPr/>
          </a:p>
        </p:txBody>
      </p:sp>
      <p:sp>
        <p:nvSpPr>
          <p:cNvPr id="243" name="Shape 243"/>
          <p:cNvSpPr txBox="1">
            <a:spLocks noGrp="1"/>
          </p:cNvSpPr>
          <p:nvPr>
            <p:ph type="title"/>
          </p:nvPr>
        </p:nvSpPr>
        <p:spPr>
          <a:xfrm>
            <a:off x="0" y="199510"/>
            <a:ext cx="9144000" cy="661823"/>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Fabrication (illustré par la roue équipée)</a:t>
            </a:r>
            <a:endParaRPr dirty="0"/>
          </a:p>
        </p:txBody>
      </p:sp>
      <p:pic>
        <p:nvPicPr>
          <p:cNvPr id="246" name="Shape 246"/>
          <p:cNvPicPr preferRelativeResize="0"/>
          <p:nvPr/>
        </p:nvPicPr>
        <p:blipFill>
          <a:blip r:embed="rId3">
            <a:alphaModFix/>
          </a:blip>
          <a:stretch>
            <a:fillRect/>
          </a:stretch>
        </p:blipFill>
        <p:spPr>
          <a:xfrm>
            <a:off x="4371025" y="1066058"/>
            <a:ext cx="4315775" cy="340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xmlns="" id="{8C12CD65-60F7-44DA-BE2B-374DE73F5AC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2</a:t>
            </a:fld>
            <a:endParaRPr lang="fr-FR"/>
          </a:p>
        </p:txBody>
      </p:sp>
      <p:pic>
        <p:nvPicPr>
          <p:cNvPr id="4" name="Google Shape;160;p18"/>
          <p:cNvPicPr preferRelativeResize="0"/>
          <p:nvPr/>
        </p:nvPicPr>
        <p:blipFill>
          <a:blip r:embed="rId2">
            <a:alphaModFix/>
          </a:blip>
          <a:stretch>
            <a:fillRect/>
          </a:stretch>
        </p:blipFill>
        <p:spPr>
          <a:xfrm>
            <a:off x="-65500" y="-620612"/>
            <a:ext cx="9274999" cy="6185925"/>
          </a:xfrm>
          <a:prstGeom prst="rect">
            <a:avLst/>
          </a:prstGeom>
          <a:noFill/>
          <a:ln>
            <a:noFill/>
          </a:ln>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62" y="-74432"/>
            <a:ext cx="1638384" cy="1765391"/>
          </a:xfrm>
          <a:prstGeom prst="rect">
            <a:avLst/>
          </a:prstGeom>
        </p:spPr>
      </p:pic>
    </p:spTree>
    <p:extLst>
      <p:ext uri="{BB962C8B-B14F-4D97-AF65-F5344CB8AC3E}">
        <p14:creationId xmlns:p14="http://schemas.microsoft.com/office/powerpoint/2010/main" val="3404481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Shape 25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20</a:t>
            </a:fld>
            <a:endParaRPr/>
          </a:p>
        </p:txBody>
      </p:sp>
      <p:sp>
        <p:nvSpPr>
          <p:cNvPr id="251" name="Shape 251"/>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Fabrication (illustré par la roue équipée)</a:t>
            </a:r>
            <a:endParaRPr dirty="0"/>
          </a:p>
        </p:txBody>
      </p:sp>
      <p:pic>
        <p:nvPicPr>
          <p:cNvPr id="253" name="Shape 253"/>
          <p:cNvPicPr preferRelativeResize="0"/>
          <p:nvPr/>
        </p:nvPicPr>
        <p:blipFill>
          <a:blip r:embed="rId3">
            <a:alphaModFix/>
          </a:blip>
          <a:stretch>
            <a:fillRect/>
          </a:stretch>
        </p:blipFill>
        <p:spPr>
          <a:xfrm>
            <a:off x="2803000" y="1105875"/>
            <a:ext cx="3069445" cy="3900000"/>
          </a:xfrm>
          <a:prstGeom prst="rect">
            <a:avLst/>
          </a:prstGeom>
          <a:noFill/>
          <a:ln>
            <a:noFill/>
          </a:ln>
        </p:spPr>
      </p:pic>
      <p:pic>
        <p:nvPicPr>
          <p:cNvPr id="254" name="Shape 254"/>
          <p:cNvPicPr preferRelativeResize="0"/>
          <p:nvPr/>
        </p:nvPicPr>
        <p:blipFill>
          <a:blip r:embed="rId4">
            <a:alphaModFix/>
          </a:blip>
          <a:stretch>
            <a:fillRect/>
          </a:stretch>
        </p:blipFill>
        <p:spPr>
          <a:xfrm>
            <a:off x="5961745" y="1105875"/>
            <a:ext cx="3018889" cy="3900000"/>
          </a:xfrm>
          <a:prstGeom prst="rect">
            <a:avLst/>
          </a:prstGeom>
          <a:noFill/>
          <a:ln>
            <a:noFill/>
          </a:ln>
        </p:spPr>
      </p:pic>
      <p:sp>
        <p:nvSpPr>
          <p:cNvPr id="255" name="Shape 255"/>
          <p:cNvSpPr txBox="1"/>
          <p:nvPr/>
        </p:nvSpPr>
        <p:spPr>
          <a:xfrm>
            <a:off x="434000" y="2218075"/>
            <a:ext cx="2279700" cy="1419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b="1">
                <a:latin typeface="Corbel"/>
                <a:ea typeface="Corbel"/>
                <a:cs typeface="Corbel"/>
                <a:sym typeface="Corbel"/>
              </a:rPr>
              <a:t>Epsaprod, logiciel permettant de coordonner la production avec les partenaires</a:t>
            </a:r>
            <a:endParaRPr b="1">
              <a:latin typeface="Corbel"/>
              <a:ea typeface="Corbel"/>
              <a:cs typeface="Corbel"/>
              <a:sym typeface="Corbe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Shape 261"/>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21</a:t>
            </a:fld>
            <a:endParaRPr/>
          </a:p>
        </p:txBody>
      </p:sp>
      <p:sp>
        <p:nvSpPr>
          <p:cNvPr id="260" name="Shape 260"/>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Fabrication (illustré par la roue équipée)</a:t>
            </a:r>
            <a:endParaRPr dirty="0"/>
          </a:p>
        </p:txBody>
      </p:sp>
      <p:pic>
        <p:nvPicPr>
          <p:cNvPr id="262" name="Shape 262"/>
          <p:cNvPicPr preferRelativeResize="0"/>
          <p:nvPr/>
        </p:nvPicPr>
        <p:blipFill>
          <a:blip r:embed="rId3">
            <a:alphaModFix/>
          </a:blip>
          <a:stretch>
            <a:fillRect/>
          </a:stretch>
        </p:blipFill>
        <p:spPr>
          <a:xfrm>
            <a:off x="5970212" y="2990150"/>
            <a:ext cx="2227425" cy="2015725"/>
          </a:xfrm>
          <a:prstGeom prst="rect">
            <a:avLst/>
          </a:prstGeom>
          <a:noFill/>
          <a:ln>
            <a:noFill/>
          </a:ln>
        </p:spPr>
      </p:pic>
      <p:pic>
        <p:nvPicPr>
          <p:cNvPr id="263" name="Shape 263"/>
          <p:cNvPicPr preferRelativeResize="0"/>
          <p:nvPr/>
        </p:nvPicPr>
        <p:blipFill>
          <a:blip r:embed="rId4">
            <a:alphaModFix/>
          </a:blip>
          <a:stretch>
            <a:fillRect/>
          </a:stretch>
        </p:blipFill>
        <p:spPr>
          <a:xfrm>
            <a:off x="310200" y="1468069"/>
            <a:ext cx="4514249" cy="3188997"/>
          </a:xfrm>
          <a:prstGeom prst="rect">
            <a:avLst/>
          </a:prstGeom>
          <a:noFill/>
          <a:ln>
            <a:noFill/>
          </a:ln>
        </p:spPr>
      </p:pic>
      <p:pic>
        <p:nvPicPr>
          <p:cNvPr id="264" name="Shape 264"/>
          <p:cNvPicPr preferRelativeResize="0"/>
          <p:nvPr/>
        </p:nvPicPr>
        <p:blipFill>
          <a:blip r:embed="rId5">
            <a:alphaModFix/>
          </a:blip>
          <a:stretch>
            <a:fillRect/>
          </a:stretch>
        </p:blipFill>
        <p:spPr>
          <a:xfrm>
            <a:off x="5709650" y="938700"/>
            <a:ext cx="2748545" cy="1939526"/>
          </a:xfrm>
          <a:prstGeom prst="rect">
            <a:avLst/>
          </a:prstGeom>
          <a:noFill/>
          <a:ln>
            <a:noFill/>
          </a:ln>
        </p:spPr>
      </p:pic>
      <p:sp>
        <p:nvSpPr>
          <p:cNvPr id="265" name="Shape 265"/>
          <p:cNvSpPr txBox="1"/>
          <p:nvPr/>
        </p:nvSpPr>
        <p:spPr>
          <a:xfrm>
            <a:off x="196786" y="1090976"/>
            <a:ext cx="5204100" cy="43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b="1" dirty="0">
                <a:latin typeface="Corbel"/>
                <a:ea typeface="Corbel"/>
                <a:cs typeface="Corbel"/>
                <a:sym typeface="Corbel"/>
              </a:rPr>
              <a:t>Différentes étapes nécessaires à la fabrication</a:t>
            </a:r>
            <a:endParaRPr b="1" dirty="0">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ctrTitle"/>
          </p:nvPr>
        </p:nvSpPr>
        <p:spPr>
          <a:xfrm>
            <a:off x="685800" y="122100"/>
            <a:ext cx="7772400" cy="816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a:t>III - Cycle en V du projet</a:t>
            </a:r>
            <a:endParaRPr/>
          </a:p>
          <a:p>
            <a:pPr marL="0" lvl="0" indent="0" rtl="0">
              <a:spcBef>
                <a:spcPts val="480"/>
              </a:spcBef>
              <a:spcAft>
                <a:spcPts val="0"/>
              </a:spcAft>
              <a:buNone/>
            </a:pPr>
            <a:r>
              <a:rPr lang="fr" sz="1400">
                <a:solidFill>
                  <a:srgbClr val="888888"/>
                </a:solidFill>
                <a:latin typeface="Corbel"/>
                <a:ea typeface="Corbel"/>
                <a:cs typeface="Corbel"/>
                <a:sym typeface="Corbel"/>
              </a:rPr>
              <a:t>Fabrication (illustré par la roue équipée)</a:t>
            </a:r>
            <a:endParaRPr/>
          </a:p>
        </p:txBody>
      </p:sp>
      <p:sp>
        <p:nvSpPr>
          <p:cNvPr id="264" name="Shape 264"/>
          <p:cNvSpPr txBox="1">
            <a:spLocks noGrp="1"/>
          </p:cNvSpPr>
          <p:nvPr>
            <p:ph type="sldNum" idx="12"/>
          </p:nvPr>
        </p:nvSpPr>
        <p:spPr>
          <a:xfrm>
            <a:off x="8172400" y="4677984"/>
            <a:ext cx="936000" cy="327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22</a:t>
            </a:fld>
            <a:endParaRPr/>
          </a:p>
        </p:txBody>
      </p:sp>
      <p:sp>
        <p:nvSpPr>
          <p:cNvPr id="265" name="Shape 265"/>
          <p:cNvSpPr txBox="1"/>
          <p:nvPr/>
        </p:nvSpPr>
        <p:spPr>
          <a:xfrm>
            <a:off x="310200" y="938700"/>
            <a:ext cx="5204100" cy="43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b="1">
                <a:latin typeface="Corbel"/>
                <a:ea typeface="Corbel"/>
                <a:cs typeface="Corbel"/>
                <a:sym typeface="Corbel"/>
              </a:rPr>
              <a:t>Étapes d’usinage sur le porte moyeu avant</a:t>
            </a:r>
            <a:endParaRPr b="1">
              <a:latin typeface="Corbel"/>
              <a:ea typeface="Corbel"/>
              <a:cs typeface="Corbel"/>
              <a:sym typeface="Corbel"/>
            </a:endParaRPr>
          </a:p>
        </p:txBody>
      </p:sp>
      <p:pic>
        <p:nvPicPr>
          <p:cNvPr id="266" name="Shape 266"/>
          <p:cNvPicPr preferRelativeResize="0"/>
          <p:nvPr/>
        </p:nvPicPr>
        <p:blipFill>
          <a:blip r:embed="rId3">
            <a:alphaModFix/>
          </a:blip>
          <a:stretch>
            <a:fillRect/>
          </a:stretch>
        </p:blipFill>
        <p:spPr>
          <a:xfrm>
            <a:off x="389050" y="1372500"/>
            <a:ext cx="1906575" cy="2693225"/>
          </a:xfrm>
          <a:prstGeom prst="rect">
            <a:avLst/>
          </a:prstGeom>
          <a:noFill/>
          <a:ln>
            <a:noFill/>
          </a:ln>
        </p:spPr>
      </p:pic>
      <p:pic>
        <p:nvPicPr>
          <p:cNvPr id="267" name="Shape 267"/>
          <p:cNvPicPr preferRelativeResize="0"/>
          <p:nvPr/>
        </p:nvPicPr>
        <p:blipFill>
          <a:blip r:embed="rId4">
            <a:alphaModFix/>
          </a:blip>
          <a:stretch>
            <a:fillRect/>
          </a:stretch>
        </p:blipFill>
        <p:spPr>
          <a:xfrm>
            <a:off x="2414837" y="1617888"/>
            <a:ext cx="3140526" cy="2202449"/>
          </a:xfrm>
          <a:prstGeom prst="rect">
            <a:avLst/>
          </a:prstGeom>
          <a:noFill/>
          <a:ln>
            <a:noFill/>
          </a:ln>
        </p:spPr>
      </p:pic>
      <p:pic>
        <p:nvPicPr>
          <p:cNvPr id="268" name="Shape 268"/>
          <p:cNvPicPr preferRelativeResize="0"/>
          <p:nvPr/>
        </p:nvPicPr>
        <p:blipFill>
          <a:blip r:embed="rId5">
            <a:alphaModFix/>
          </a:blip>
          <a:stretch>
            <a:fillRect/>
          </a:stretch>
        </p:blipFill>
        <p:spPr>
          <a:xfrm>
            <a:off x="5674575" y="1436587"/>
            <a:ext cx="3401075" cy="2565050"/>
          </a:xfrm>
          <a:prstGeom prst="rect">
            <a:avLst/>
          </a:prstGeom>
          <a:noFill/>
          <a:ln>
            <a:noFill/>
          </a:ln>
        </p:spPr>
      </p:pic>
    </p:spTree>
    <p:extLst>
      <p:ext uri="{BB962C8B-B14F-4D97-AF65-F5344CB8AC3E}">
        <p14:creationId xmlns:p14="http://schemas.microsoft.com/office/powerpoint/2010/main" val="3969116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Shape 274"/>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23</a:t>
            </a:fld>
            <a:endParaRPr/>
          </a:p>
        </p:txBody>
      </p:sp>
      <p:sp>
        <p:nvSpPr>
          <p:cNvPr id="273" name="Shape 273"/>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Fabrication (illustré par la roue équipée)</a:t>
            </a:r>
            <a:endParaRPr dirty="0"/>
          </a:p>
        </p:txBody>
      </p:sp>
      <p:sp>
        <p:nvSpPr>
          <p:cNvPr id="275" name="Shape 275"/>
          <p:cNvSpPr txBox="1"/>
          <p:nvPr/>
        </p:nvSpPr>
        <p:spPr>
          <a:xfrm>
            <a:off x="310200" y="938700"/>
            <a:ext cx="5204100" cy="43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b="1">
                <a:latin typeface="Corbel"/>
                <a:ea typeface="Corbel"/>
                <a:cs typeface="Corbel"/>
                <a:sym typeface="Corbel"/>
              </a:rPr>
              <a:t>Pièces constituants les roues équipées arrière</a:t>
            </a:r>
            <a:endParaRPr b="1">
              <a:latin typeface="Corbel"/>
              <a:ea typeface="Corbel"/>
              <a:cs typeface="Corbel"/>
              <a:sym typeface="Corbel"/>
            </a:endParaRPr>
          </a:p>
        </p:txBody>
      </p:sp>
      <p:pic>
        <p:nvPicPr>
          <p:cNvPr id="276" name="Shape 276"/>
          <p:cNvPicPr preferRelativeResize="0"/>
          <p:nvPr/>
        </p:nvPicPr>
        <p:blipFill>
          <a:blip r:embed="rId3">
            <a:alphaModFix/>
          </a:blip>
          <a:stretch>
            <a:fillRect/>
          </a:stretch>
        </p:blipFill>
        <p:spPr>
          <a:xfrm>
            <a:off x="1177125" y="1372500"/>
            <a:ext cx="6789751" cy="2750799"/>
          </a:xfrm>
          <a:prstGeom prst="rect">
            <a:avLst/>
          </a:prstGeom>
          <a:noFill/>
          <a:ln>
            <a:noFill/>
          </a:ln>
        </p:spPr>
      </p:pic>
    </p:spTree>
    <p:extLst>
      <p:ext uri="{BB962C8B-B14F-4D97-AF65-F5344CB8AC3E}">
        <p14:creationId xmlns:p14="http://schemas.microsoft.com/office/powerpoint/2010/main" val="1764952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9" name="Shape 279"/>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24</a:t>
            </a:fld>
            <a:endParaRPr/>
          </a:p>
        </p:txBody>
      </p:sp>
      <p:sp>
        <p:nvSpPr>
          <p:cNvPr id="277" name="Shape 277"/>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Validation (illustré par les triangles)</a:t>
            </a:r>
            <a:endParaRPr dirty="0"/>
          </a:p>
        </p:txBody>
      </p:sp>
      <p:sp>
        <p:nvSpPr>
          <p:cNvPr id="278" name="Shape 278"/>
          <p:cNvSpPr txBox="1">
            <a:spLocks noGrp="1"/>
          </p:cNvSpPr>
          <p:nvPr>
            <p:ph type="subTitle" idx="4294967295"/>
          </p:nvPr>
        </p:nvSpPr>
        <p:spPr>
          <a:xfrm>
            <a:off x="0" y="1257300"/>
            <a:ext cx="3248025" cy="262255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 sz="1200" dirty="0"/>
              <a:t>Fonction système : </a:t>
            </a:r>
            <a:r>
              <a:rPr lang="fr" sz="1200" b="0" dirty="0"/>
              <a:t>assurer la jonction entre le châssis et le porte-moyeux</a:t>
            </a:r>
            <a:endParaRPr sz="1200" b="0" dirty="0"/>
          </a:p>
          <a:p>
            <a:pPr marL="0" lvl="0" indent="0" algn="l" rtl="0">
              <a:spcBef>
                <a:spcPts val="560"/>
              </a:spcBef>
              <a:spcAft>
                <a:spcPts val="0"/>
              </a:spcAft>
              <a:buNone/>
            </a:pPr>
            <a:endParaRPr sz="1200" b="0" dirty="0"/>
          </a:p>
          <a:p>
            <a:pPr marL="0" lvl="0" indent="0" algn="l" rtl="0">
              <a:spcBef>
                <a:spcPts val="560"/>
              </a:spcBef>
              <a:spcAft>
                <a:spcPts val="0"/>
              </a:spcAft>
              <a:buNone/>
            </a:pPr>
            <a:r>
              <a:rPr lang="fr" sz="1200" dirty="0"/>
              <a:t>Respect du règlement :</a:t>
            </a:r>
            <a:r>
              <a:rPr lang="fr" sz="1200" b="0" dirty="0"/>
              <a:t> assurer un débattement minimum de 50mm</a:t>
            </a:r>
            <a:endParaRPr sz="1200" b="0" dirty="0"/>
          </a:p>
          <a:p>
            <a:pPr marL="0" lvl="0" indent="0" algn="l" rtl="0">
              <a:spcBef>
                <a:spcPts val="560"/>
              </a:spcBef>
              <a:spcAft>
                <a:spcPts val="0"/>
              </a:spcAft>
              <a:buNone/>
            </a:pPr>
            <a:endParaRPr sz="1200" b="0" dirty="0"/>
          </a:p>
          <a:p>
            <a:pPr marL="0" lvl="0" indent="0" algn="l" rtl="0">
              <a:spcBef>
                <a:spcPts val="560"/>
              </a:spcBef>
              <a:spcAft>
                <a:spcPts val="0"/>
              </a:spcAft>
              <a:buNone/>
            </a:pPr>
            <a:r>
              <a:rPr lang="fr" sz="1200" dirty="0"/>
              <a:t>Cahier des charges : </a:t>
            </a:r>
            <a:endParaRPr sz="1200" dirty="0"/>
          </a:p>
          <a:p>
            <a:pPr marL="457200" lvl="0" indent="-304800" algn="l" rtl="0">
              <a:spcBef>
                <a:spcPts val="560"/>
              </a:spcBef>
              <a:spcAft>
                <a:spcPts val="0"/>
              </a:spcAft>
              <a:buSzPts val="1200"/>
              <a:buChar char="-"/>
            </a:pPr>
            <a:r>
              <a:rPr lang="fr" sz="1200" b="0" dirty="0"/>
              <a:t>chaque bras doit résister à 15 kN de force longitudinale </a:t>
            </a:r>
            <a:endParaRPr sz="1200" b="0" dirty="0"/>
          </a:p>
          <a:p>
            <a:pPr marL="457200" lvl="0" indent="-304800" algn="l" rtl="0">
              <a:spcBef>
                <a:spcPts val="0"/>
              </a:spcBef>
              <a:spcAft>
                <a:spcPts val="0"/>
              </a:spcAft>
              <a:buSzPts val="1200"/>
              <a:buChar char="-"/>
            </a:pPr>
            <a:r>
              <a:rPr lang="fr" sz="1200" b="0" dirty="0"/>
              <a:t>Minimiser la masse </a:t>
            </a:r>
            <a:endParaRPr sz="1200" b="0" dirty="0"/>
          </a:p>
          <a:p>
            <a:pPr marL="0" lvl="0" indent="0" algn="l" rtl="0">
              <a:spcBef>
                <a:spcPts val="560"/>
              </a:spcBef>
              <a:spcAft>
                <a:spcPts val="0"/>
              </a:spcAft>
              <a:buNone/>
            </a:pPr>
            <a:endParaRPr sz="1200" b="0" dirty="0"/>
          </a:p>
          <a:p>
            <a:pPr marL="0" lvl="0" indent="0" algn="l" rtl="0">
              <a:spcBef>
                <a:spcPts val="560"/>
              </a:spcBef>
              <a:spcAft>
                <a:spcPts val="0"/>
              </a:spcAft>
              <a:buNone/>
            </a:pPr>
            <a:endParaRPr sz="1200" b="0" dirty="0"/>
          </a:p>
        </p:txBody>
      </p:sp>
      <p:pic>
        <p:nvPicPr>
          <p:cNvPr id="280" name="Shape 280"/>
          <p:cNvPicPr preferRelativeResize="0"/>
          <p:nvPr/>
        </p:nvPicPr>
        <p:blipFill>
          <a:blip r:embed="rId3">
            <a:alphaModFix/>
          </a:blip>
          <a:stretch>
            <a:fillRect/>
          </a:stretch>
        </p:blipFill>
        <p:spPr>
          <a:xfrm>
            <a:off x="4698775" y="684300"/>
            <a:ext cx="3216076" cy="1784875"/>
          </a:xfrm>
          <a:prstGeom prst="rect">
            <a:avLst/>
          </a:prstGeom>
          <a:noFill/>
          <a:ln>
            <a:noFill/>
          </a:ln>
        </p:spPr>
      </p:pic>
      <p:pic>
        <p:nvPicPr>
          <p:cNvPr id="281" name="Shape 281"/>
          <p:cNvPicPr preferRelativeResize="0"/>
          <p:nvPr/>
        </p:nvPicPr>
        <p:blipFill>
          <a:blip r:embed="rId4">
            <a:alphaModFix/>
          </a:blip>
          <a:stretch>
            <a:fillRect/>
          </a:stretch>
        </p:blipFill>
        <p:spPr>
          <a:xfrm>
            <a:off x="4650250" y="2521025"/>
            <a:ext cx="3313135" cy="24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xmlns="" id="{1DC94B1E-2AE8-48C2-8AAC-F9417D0AF3D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25</a:t>
            </a:fld>
            <a:endParaRPr lang="fr-FR"/>
          </a:p>
        </p:txBody>
      </p:sp>
      <p:sp>
        <p:nvSpPr>
          <p:cNvPr id="4" name="Shape 287">
            <a:extLst>
              <a:ext uri="{FF2B5EF4-FFF2-40B4-BE49-F238E27FC236}">
                <a16:creationId xmlns:a16="http://schemas.microsoft.com/office/drawing/2014/main" xmlns="" id="{0D922B54-37C1-4921-B47D-C0421FB2331C}"/>
              </a:ext>
            </a:extLst>
          </p:cNvPr>
          <p:cNvSpPr txBox="1">
            <a:spLocks/>
          </p:cNvSpPr>
          <p:nvPr/>
        </p:nvSpPr>
        <p:spPr>
          <a:xfrm>
            <a:off x="35496" y="1039771"/>
            <a:ext cx="5097463" cy="2851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eaLnBrk="1" hangingPunct="1">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Corbel"/>
                <a:ea typeface="Corbel"/>
                <a:cs typeface="Corbel"/>
                <a:sym typeface="Corbel"/>
              </a:defRPr>
            </a:lvl1pPr>
            <a:lvl2pPr marL="914400" marR="0" lvl="1" indent="-381000" algn="l" rtl="0" eaLnBrk="1" hangingPunct="1">
              <a:lnSpc>
                <a:spcPct val="100000"/>
              </a:lnSpc>
              <a:spcBef>
                <a:spcPts val="480"/>
              </a:spcBef>
              <a:spcAft>
                <a:spcPts val="0"/>
              </a:spcAft>
              <a:buClr>
                <a:srgbClr val="424242"/>
              </a:buClr>
              <a:buSzPts val="2400"/>
              <a:buFont typeface="Arial"/>
              <a:buChar char="–"/>
              <a:defRPr sz="2400" b="0" i="0" u="none" strike="noStrike" cap="none">
                <a:solidFill>
                  <a:srgbClr val="424242"/>
                </a:solidFill>
                <a:latin typeface="Corbel"/>
                <a:ea typeface="Corbel"/>
                <a:cs typeface="Corbel"/>
                <a:sym typeface="Corbel"/>
              </a:defRPr>
            </a:lvl2pPr>
            <a:lvl3pPr marL="1371600" marR="0" lvl="2" indent="-355600" algn="l" rtl="0" eaLnBrk="1" hangingPunct="1">
              <a:lnSpc>
                <a:spcPct val="100000"/>
              </a:lnSpc>
              <a:spcBef>
                <a:spcPts val="400"/>
              </a:spcBef>
              <a:spcAft>
                <a:spcPts val="0"/>
              </a:spcAft>
              <a:buClr>
                <a:srgbClr val="424242"/>
              </a:buClr>
              <a:buSzPts val="2000"/>
              <a:buFont typeface="Arial"/>
              <a:buChar char="•"/>
              <a:defRPr sz="2000" b="0" i="0" u="none" strike="noStrike" cap="none">
                <a:solidFill>
                  <a:srgbClr val="424242"/>
                </a:solidFill>
                <a:latin typeface="Corbel"/>
                <a:ea typeface="Corbel"/>
                <a:cs typeface="Corbel"/>
                <a:sym typeface="Corbel"/>
              </a:defRPr>
            </a:lvl3pPr>
            <a:lvl4pPr marL="1828800" marR="0" lvl="3" indent="-342900" algn="l" rtl="0" eaLnBrk="1" hangingPunct="1">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4pPr>
            <a:lvl5pPr marL="2286000" marR="0" lvl="4" indent="-342900" algn="l" rtl="0" eaLnBrk="1" hangingPunct="1">
              <a:lnSpc>
                <a:spcPct val="100000"/>
              </a:lnSpc>
              <a:spcBef>
                <a:spcPts val="360"/>
              </a:spcBef>
              <a:spcAft>
                <a:spcPts val="0"/>
              </a:spcAft>
              <a:buClr>
                <a:srgbClr val="424242"/>
              </a:buClr>
              <a:buSzPts val="1800"/>
              <a:buFont typeface="Arial"/>
              <a:buChar char="»"/>
              <a:defRPr sz="1800" b="0" i="0" u="none" strike="noStrike" cap="none">
                <a:solidFill>
                  <a:srgbClr val="424242"/>
                </a:solidFill>
                <a:latin typeface="Corbel"/>
                <a:ea typeface="Corbel"/>
                <a:cs typeface="Corbel"/>
                <a:sym typeface="Corbel"/>
              </a:defRPr>
            </a:lvl5pPr>
            <a:lvl6pPr marL="2743200" marR="0" lvl="5" indent="-355600" algn="l" rtl="0" eaLnBrk="1" hangingPunct="1">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6pPr>
            <a:lvl7pPr marL="3200400" marR="0" lvl="6" indent="-355600" algn="l" rtl="0" eaLnBrk="1" hangingPunct="1">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7pPr>
            <a:lvl8pPr marL="3657600" marR="0" lvl="7" indent="-355600" algn="l" rtl="0" eaLnBrk="1" hangingPunct="1">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8pPr>
            <a:lvl9pPr marL="4114800" marR="0" lvl="8" indent="-355600" algn="l" rtl="0" eaLnBrk="1" hangingPunct="1">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9pPr>
          </a:lstStyle>
          <a:p>
            <a:pPr marL="0" indent="0">
              <a:buFont typeface="Arial"/>
              <a:buNone/>
            </a:pPr>
            <a:r>
              <a:rPr lang="fr-FR" sz="1200"/>
              <a:t>Choix des matériaux : </a:t>
            </a:r>
            <a:r>
              <a:rPr lang="fr-FR" sz="1200" b="0"/>
              <a:t>carbone / aluminium</a:t>
            </a:r>
          </a:p>
          <a:p>
            <a:pPr marL="0" indent="0">
              <a:buFont typeface="Arial"/>
              <a:buNone/>
            </a:pPr>
            <a:endParaRPr lang="fr-FR" sz="1200" b="0"/>
          </a:p>
          <a:p>
            <a:pPr marL="0" indent="0">
              <a:buFont typeface="Arial"/>
              <a:buNone/>
            </a:pPr>
            <a:r>
              <a:rPr lang="fr-FR" sz="1200"/>
              <a:t>Technique d’assemblage :</a:t>
            </a:r>
            <a:r>
              <a:rPr lang="fr-FR" sz="1200" b="0"/>
              <a:t> collage époxy</a:t>
            </a:r>
          </a:p>
          <a:p>
            <a:pPr marL="0" indent="0">
              <a:buFont typeface="Arial"/>
              <a:buNone/>
            </a:pPr>
            <a:endParaRPr lang="fr-FR" sz="1200" b="0"/>
          </a:p>
          <a:p>
            <a:pPr marL="0" indent="0">
              <a:buFont typeface="Arial"/>
              <a:buNone/>
            </a:pPr>
            <a:r>
              <a:rPr lang="fr-FR" sz="1200"/>
              <a:t>Objectif :</a:t>
            </a:r>
            <a:r>
              <a:rPr lang="fr-FR" sz="1200" b="0"/>
              <a:t> valider le process de collage </a:t>
            </a:r>
          </a:p>
          <a:p>
            <a:pPr marL="0" indent="0">
              <a:buFont typeface="Arial"/>
              <a:buNone/>
            </a:pPr>
            <a:endParaRPr lang="fr-FR" sz="1200" b="0"/>
          </a:p>
          <a:p>
            <a:pPr marL="0" indent="0">
              <a:buFont typeface="Arial"/>
              <a:buNone/>
            </a:pPr>
            <a:r>
              <a:rPr lang="fr-FR" sz="1200"/>
              <a:t>Process : </a:t>
            </a:r>
          </a:p>
          <a:p>
            <a:pPr indent="-304800">
              <a:buSzPts val="1200"/>
              <a:buFont typeface="Arial"/>
              <a:buChar char="-"/>
            </a:pPr>
            <a:r>
              <a:rPr lang="fr-FR" sz="1200" b="0"/>
              <a:t>Mise en place des rotules</a:t>
            </a:r>
          </a:p>
          <a:p>
            <a:pPr indent="-304800">
              <a:spcBef>
                <a:spcPts val="0"/>
              </a:spcBef>
              <a:buSzPts val="1200"/>
              <a:buFont typeface="Arial"/>
              <a:buChar char="-"/>
            </a:pPr>
            <a:r>
              <a:rPr lang="fr-FR" sz="1200" b="0"/>
              <a:t>Préparation mécanique des surfaces (agent démoulant et texturation)</a:t>
            </a:r>
          </a:p>
          <a:p>
            <a:pPr indent="-304800">
              <a:spcBef>
                <a:spcPts val="0"/>
              </a:spcBef>
              <a:buSzPts val="1200"/>
              <a:buFont typeface="Arial"/>
              <a:buChar char="-"/>
            </a:pPr>
            <a:r>
              <a:rPr lang="fr-FR" sz="1200" b="0"/>
              <a:t>Nettoyage chimique des surfaces</a:t>
            </a:r>
          </a:p>
          <a:p>
            <a:pPr indent="-304800">
              <a:spcBef>
                <a:spcPts val="0"/>
              </a:spcBef>
              <a:buSzPts val="1200"/>
              <a:buFont typeface="Arial"/>
              <a:buChar char="-"/>
            </a:pPr>
            <a:r>
              <a:rPr lang="fr-FR" sz="1200" b="0"/>
              <a:t>Collage </a:t>
            </a:r>
          </a:p>
          <a:p>
            <a:pPr indent="-304800">
              <a:spcBef>
                <a:spcPts val="0"/>
              </a:spcBef>
              <a:buSzPts val="1200"/>
              <a:buFont typeface="Arial"/>
              <a:buChar char="-"/>
            </a:pPr>
            <a:r>
              <a:rPr lang="fr-FR" sz="1200" b="0"/>
              <a:t>Séchage sur gabarit </a:t>
            </a:r>
          </a:p>
          <a:p>
            <a:pPr marL="0" indent="0">
              <a:buFont typeface="Arial"/>
              <a:buNone/>
            </a:pPr>
            <a:endParaRPr lang="fr-FR" sz="1200" b="0"/>
          </a:p>
          <a:p>
            <a:pPr marL="0" indent="0">
              <a:buFont typeface="Arial"/>
              <a:buNone/>
            </a:pPr>
            <a:endParaRPr lang="fr-FR" sz="1200" b="0" dirty="0"/>
          </a:p>
        </p:txBody>
      </p:sp>
      <p:sp>
        <p:nvSpPr>
          <p:cNvPr id="5" name="Shape 286">
            <a:extLst>
              <a:ext uri="{FF2B5EF4-FFF2-40B4-BE49-F238E27FC236}">
                <a16:creationId xmlns:a16="http://schemas.microsoft.com/office/drawing/2014/main" xmlns="" id="{51B59188-3521-46E5-A1FB-DDF16C0FDF0E}"/>
              </a:ext>
            </a:extLst>
          </p:cNvPr>
          <p:cNvSpPr txBox="1">
            <a:spLocks/>
          </p:cNvSpPr>
          <p:nvPr/>
        </p:nvSpPr>
        <p:spPr>
          <a:xfrm>
            <a:off x="35496" y="122196"/>
            <a:ext cx="7772400" cy="8159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B10404"/>
              </a:buClr>
              <a:buSzPts val="1400"/>
              <a:buFont typeface="Corbel"/>
              <a:buNone/>
              <a:defRPr sz="2800" b="1" i="0" u="none" strike="noStrike" cap="none">
                <a:solidFill>
                  <a:srgbClr val="B10404"/>
                </a:solidFill>
                <a:latin typeface="Corbel"/>
                <a:ea typeface="Corbel"/>
                <a:cs typeface="Corbel"/>
                <a:sym typeface="Corbel"/>
              </a:defRPr>
            </a:lvl1pPr>
            <a:lvl2pPr marR="0" lvl="1" indent="0"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50000"/>
              </a:lnSpc>
            </a:pPr>
            <a:r>
              <a:rPr lang="fr-FR"/>
              <a:t>III - Cycle en V du projet</a:t>
            </a:r>
          </a:p>
          <a:p>
            <a:pPr>
              <a:lnSpc>
                <a:spcPct val="150000"/>
              </a:lnSpc>
              <a:spcBef>
                <a:spcPts val="480"/>
              </a:spcBef>
            </a:pPr>
            <a:r>
              <a:rPr lang="fr-FR" sz="1400">
                <a:solidFill>
                  <a:srgbClr val="888888"/>
                </a:solidFill>
              </a:rPr>
              <a:t>Validation (illustré par les triangles)</a:t>
            </a:r>
            <a:endParaRPr lang="fr-FR" dirty="0"/>
          </a:p>
        </p:txBody>
      </p:sp>
      <p:pic>
        <p:nvPicPr>
          <p:cNvPr id="6" name="Shape 289">
            <a:extLst>
              <a:ext uri="{FF2B5EF4-FFF2-40B4-BE49-F238E27FC236}">
                <a16:creationId xmlns:a16="http://schemas.microsoft.com/office/drawing/2014/main" xmlns="" id="{A0A75DDF-928D-449B-B396-E06AA12A3528}"/>
              </a:ext>
            </a:extLst>
          </p:cNvPr>
          <p:cNvPicPr preferRelativeResize="0"/>
          <p:nvPr/>
        </p:nvPicPr>
        <p:blipFill>
          <a:blip r:embed="rId2">
            <a:alphaModFix/>
          </a:blip>
          <a:stretch>
            <a:fillRect/>
          </a:stretch>
        </p:blipFill>
        <p:spPr>
          <a:xfrm>
            <a:off x="5429858" y="1039771"/>
            <a:ext cx="3158076" cy="2069550"/>
          </a:xfrm>
          <a:prstGeom prst="rect">
            <a:avLst/>
          </a:prstGeom>
          <a:noFill/>
          <a:ln>
            <a:noFill/>
          </a:ln>
        </p:spPr>
      </p:pic>
    </p:spTree>
    <p:extLst>
      <p:ext uri="{BB962C8B-B14F-4D97-AF65-F5344CB8AC3E}">
        <p14:creationId xmlns:p14="http://schemas.microsoft.com/office/powerpoint/2010/main" val="1226918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7" name="Shape 297"/>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26</a:t>
            </a:fld>
            <a:endParaRPr/>
          </a:p>
        </p:txBody>
      </p:sp>
      <p:sp>
        <p:nvSpPr>
          <p:cNvPr id="295" name="Shape 295"/>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Validation (illustré par les triangles)</a:t>
            </a:r>
            <a:endParaRPr dirty="0"/>
          </a:p>
        </p:txBody>
      </p:sp>
      <p:sp>
        <p:nvSpPr>
          <p:cNvPr id="296" name="Shape 296"/>
          <p:cNvSpPr txBox="1">
            <a:spLocks noGrp="1"/>
          </p:cNvSpPr>
          <p:nvPr>
            <p:ph type="subTitle" idx="4294967295"/>
          </p:nvPr>
        </p:nvSpPr>
        <p:spPr>
          <a:xfrm>
            <a:off x="0" y="1146175"/>
            <a:ext cx="3248025" cy="285115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fr" sz="1200"/>
              <a:t>Essais en traction :</a:t>
            </a:r>
            <a:endParaRPr sz="1200"/>
          </a:p>
          <a:p>
            <a:pPr marL="457200" lvl="0" indent="-304800" algn="l" rtl="0">
              <a:spcBef>
                <a:spcPts val="560"/>
              </a:spcBef>
              <a:spcAft>
                <a:spcPts val="0"/>
              </a:spcAft>
              <a:buSzPts val="1200"/>
              <a:buChar char="-"/>
            </a:pPr>
            <a:r>
              <a:rPr lang="fr" sz="1200" b="0"/>
              <a:t>réalisation d’éprouvettes</a:t>
            </a:r>
            <a:endParaRPr sz="1200" b="0"/>
          </a:p>
          <a:p>
            <a:pPr marL="0" lvl="0" indent="0" algn="l" rtl="0">
              <a:spcBef>
                <a:spcPts val="560"/>
              </a:spcBef>
              <a:spcAft>
                <a:spcPts val="0"/>
              </a:spcAft>
              <a:buNone/>
            </a:pPr>
            <a:endParaRPr sz="1200" b="0"/>
          </a:p>
          <a:p>
            <a:pPr marL="457200" lvl="0" indent="-304800" algn="l" rtl="0">
              <a:spcBef>
                <a:spcPts val="560"/>
              </a:spcBef>
              <a:spcAft>
                <a:spcPts val="0"/>
              </a:spcAft>
              <a:buSzPts val="1200"/>
              <a:buChar char="-"/>
            </a:pPr>
            <a:r>
              <a:rPr lang="fr" sz="1200" b="0"/>
              <a:t>réalisation de pièces interfaces </a:t>
            </a:r>
            <a:endParaRPr sz="1200" b="0"/>
          </a:p>
          <a:p>
            <a:pPr marL="0" lvl="0" indent="0" algn="l" rtl="0">
              <a:spcBef>
                <a:spcPts val="560"/>
              </a:spcBef>
              <a:spcAft>
                <a:spcPts val="0"/>
              </a:spcAft>
              <a:buNone/>
            </a:pPr>
            <a:endParaRPr sz="1200" b="0"/>
          </a:p>
          <a:p>
            <a:pPr marL="457200" lvl="0" indent="-304800" algn="l" rtl="0">
              <a:spcBef>
                <a:spcPts val="560"/>
              </a:spcBef>
              <a:spcAft>
                <a:spcPts val="0"/>
              </a:spcAft>
              <a:buSzPts val="1200"/>
              <a:buChar char="-"/>
            </a:pPr>
            <a:r>
              <a:rPr lang="fr" sz="1200" b="0"/>
              <a:t>test de 2 variations du process</a:t>
            </a:r>
            <a:endParaRPr sz="1200" b="0"/>
          </a:p>
          <a:p>
            <a:pPr marL="0" lvl="0" indent="0" algn="l" rtl="0">
              <a:spcBef>
                <a:spcPts val="560"/>
              </a:spcBef>
              <a:spcAft>
                <a:spcPts val="0"/>
              </a:spcAft>
              <a:buNone/>
            </a:pPr>
            <a:endParaRPr sz="1200" b="0"/>
          </a:p>
          <a:p>
            <a:pPr marL="457200" lvl="0" indent="-304800" algn="l" rtl="0">
              <a:spcBef>
                <a:spcPts val="560"/>
              </a:spcBef>
              <a:spcAft>
                <a:spcPts val="0"/>
              </a:spcAft>
              <a:buSzPts val="1200"/>
              <a:buChar char="-"/>
            </a:pPr>
            <a:r>
              <a:rPr lang="fr" sz="1200" b="0"/>
              <a:t>Analyse des données</a:t>
            </a:r>
            <a:endParaRPr sz="1200" b="0"/>
          </a:p>
          <a:p>
            <a:pPr marL="0" lvl="0" indent="0" algn="l" rtl="0">
              <a:spcBef>
                <a:spcPts val="560"/>
              </a:spcBef>
              <a:spcAft>
                <a:spcPts val="0"/>
              </a:spcAft>
              <a:buNone/>
            </a:pPr>
            <a:endParaRPr sz="1200" b="0"/>
          </a:p>
          <a:p>
            <a:pPr marL="457200" lvl="0" indent="-304800" algn="l" rtl="0">
              <a:spcBef>
                <a:spcPts val="560"/>
              </a:spcBef>
              <a:spcAft>
                <a:spcPts val="0"/>
              </a:spcAft>
              <a:buSzPts val="1200"/>
              <a:buChar char="-"/>
            </a:pPr>
            <a:r>
              <a:rPr lang="fr" sz="1200" b="0"/>
              <a:t>2eme séances de test sur le process final</a:t>
            </a:r>
            <a:endParaRPr sz="1200" b="0"/>
          </a:p>
          <a:p>
            <a:pPr marL="0" lvl="0" indent="0" algn="l" rtl="0">
              <a:spcBef>
                <a:spcPts val="560"/>
              </a:spcBef>
              <a:spcAft>
                <a:spcPts val="0"/>
              </a:spcAft>
              <a:buNone/>
            </a:pPr>
            <a:endParaRPr sz="1200" b="0"/>
          </a:p>
          <a:p>
            <a:pPr marL="0" lvl="0" indent="0" algn="l" rtl="0">
              <a:spcBef>
                <a:spcPts val="560"/>
              </a:spcBef>
              <a:spcAft>
                <a:spcPts val="0"/>
              </a:spcAft>
              <a:buNone/>
            </a:pPr>
            <a:endParaRPr sz="1200" b="0"/>
          </a:p>
          <a:p>
            <a:pPr marL="0" lvl="0" indent="0" algn="l" rtl="0">
              <a:spcBef>
                <a:spcPts val="560"/>
              </a:spcBef>
              <a:spcAft>
                <a:spcPts val="0"/>
              </a:spcAft>
              <a:buNone/>
            </a:pPr>
            <a:endParaRPr sz="1200" b="0"/>
          </a:p>
        </p:txBody>
      </p:sp>
      <p:pic>
        <p:nvPicPr>
          <p:cNvPr id="298" name="Shape 298"/>
          <p:cNvPicPr preferRelativeResize="0"/>
          <p:nvPr/>
        </p:nvPicPr>
        <p:blipFill>
          <a:blip r:embed="rId3">
            <a:alphaModFix/>
          </a:blip>
          <a:stretch>
            <a:fillRect/>
          </a:stretch>
        </p:blipFill>
        <p:spPr>
          <a:xfrm>
            <a:off x="4168975" y="708203"/>
            <a:ext cx="1436276" cy="2553745"/>
          </a:xfrm>
          <a:prstGeom prst="rect">
            <a:avLst/>
          </a:prstGeom>
          <a:noFill/>
          <a:ln>
            <a:noFill/>
          </a:ln>
        </p:spPr>
      </p:pic>
      <p:pic>
        <p:nvPicPr>
          <p:cNvPr id="299" name="Shape 299"/>
          <p:cNvPicPr preferRelativeResize="0"/>
          <p:nvPr/>
        </p:nvPicPr>
        <p:blipFill>
          <a:blip r:embed="rId4">
            <a:alphaModFix/>
          </a:blip>
          <a:stretch>
            <a:fillRect/>
          </a:stretch>
        </p:blipFill>
        <p:spPr>
          <a:xfrm>
            <a:off x="7510098" y="710176"/>
            <a:ext cx="1436275" cy="2549800"/>
          </a:xfrm>
          <a:prstGeom prst="rect">
            <a:avLst/>
          </a:prstGeom>
          <a:noFill/>
          <a:ln>
            <a:noFill/>
          </a:ln>
        </p:spPr>
      </p:pic>
      <p:pic>
        <p:nvPicPr>
          <p:cNvPr id="300" name="Shape 300"/>
          <p:cNvPicPr preferRelativeResize="0"/>
          <p:nvPr/>
        </p:nvPicPr>
        <p:blipFill>
          <a:blip r:embed="rId5">
            <a:alphaModFix/>
          </a:blip>
          <a:stretch>
            <a:fillRect/>
          </a:stretch>
        </p:blipFill>
        <p:spPr>
          <a:xfrm>
            <a:off x="5839538" y="688400"/>
            <a:ext cx="1436274" cy="2593351"/>
          </a:xfrm>
          <a:prstGeom prst="rect">
            <a:avLst/>
          </a:prstGeom>
          <a:noFill/>
          <a:ln>
            <a:noFill/>
          </a:ln>
        </p:spPr>
      </p:pic>
      <p:pic>
        <p:nvPicPr>
          <p:cNvPr id="301" name="Shape 301"/>
          <p:cNvPicPr preferRelativeResize="0"/>
          <p:nvPr/>
        </p:nvPicPr>
        <p:blipFill>
          <a:blip r:embed="rId6">
            <a:alphaModFix/>
          </a:blip>
          <a:stretch>
            <a:fillRect/>
          </a:stretch>
        </p:blipFill>
        <p:spPr>
          <a:xfrm>
            <a:off x="5339350" y="3404669"/>
            <a:ext cx="2644950" cy="15100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8" name="Shape 308"/>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27</a:t>
            </a:fld>
            <a:endParaRPr/>
          </a:p>
        </p:txBody>
      </p:sp>
      <p:sp>
        <p:nvSpPr>
          <p:cNvPr id="306" name="Shape 306"/>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Montage (illustré par le système de freinage)</a:t>
            </a:r>
            <a:endParaRPr dirty="0"/>
          </a:p>
        </p:txBody>
      </p:sp>
      <p:pic>
        <p:nvPicPr>
          <p:cNvPr id="309" name="Shape 309"/>
          <p:cNvPicPr preferRelativeResize="0"/>
          <p:nvPr/>
        </p:nvPicPr>
        <p:blipFill>
          <a:blip r:embed="rId3">
            <a:alphaModFix/>
          </a:blip>
          <a:stretch>
            <a:fillRect/>
          </a:stretch>
        </p:blipFill>
        <p:spPr>
          <a:xfrm>
            <a:off x="4991288" y="1141463"/>
            <a:ext cx="2409825" cy="2876550"/>
          </a:xfrm>
          <a:prstGeom prst="rect">
            <a:avLst/>
          </a:prstGeom>
          <a:noFill/>
          <a:ln>
            <a:noFill/>
          </a:ln>
        </p:spPr>
      </p:pic>
      <p:pic>
        <p:nvPicPr>
          <p:cNvPr id="310" name="Shape 310"/>
          <p:cNvPicPr preferRelativeResize="0"/>
          <p:nvPr/>
        </p:nvPicPr>
        <p:blipFill rotWithShape="1">
          <a:blip r:embed="rId4">
            <a:alphaModFix/>
          </a:blip>
          <a:srcRect t="5859" b="9958"/>
          <a:stretch/>
        </p:blipFill>
        <p:spPr>
          <a:xfrm>
            <a:off x="1401150" y="1109400"/>
            <a:ext cx="2562840" cy="287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1" name="Shape 321"/>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28</a:t>
            </a:fld>
            <a:endParaRPr/>
          </a:p>
        </p:txBody>
      </p:sp>
      <p:sp>
        <p:nvSpPr>
          <p:cNvPr id="319" name="Shape 319"/>
          <p:cNvSpPr txBox="1">
            <a:spLocks noGrp="1"/>
          </p:cNvSpPr>
          <p:nvPr>
            <p:ph type="ctrTitle" idx="4294967295"/>
          </p:nvPr>
        </p:nvSpPr>
        <p:spPr>
          <a:xfrm>
            <a:off x="0" y="122238"/>
            <a:ext cx="7772400" cy="81597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fr" dirty="0"/>
              <a:t>III - Cycle en V du projet</a:t>
            </a:r>
            <a:endParaRPr dirty="0"/>
          </a:p>
          <a:p>
            <a:pPr marL="0" lvl="0" indent="0" rtl="0">
              <a:lnSpc>
                <a:spcPct val="150000"/>
              </a:lnSpc>
              <a:spcBef>
                <a:spcPts val="480"/>
              </a:spcBef>
              <a:spcAft>
                <a:spcPts val="0"/>
              </a:spcAft>
              <a:buNone/>
            </a:pPr>
            <a:r>
              <a:rPr lang="fr" sz="1400" dirty="0">
                <a:solidFill>
                  <a:srgbClr val="888888"/>
                </a:solidFill>
                <a:latin typeface="Corbel"/>
                <a:ea typeface="Corbel"/>
                <a:cs typeface="Corbel"/>
                <a:sym typeface="Corbel"/>
              </a:rPr>
              <a:t>Montage (illustré par le système de freinage)</a:t>
            </a:r>
            <a:endParaRPr dirty="0"/>
          </a:p>
        </p:txBody>
      </p:sp>
      <p:pic>
        <p:nvPicPr>
          <p:cNvPr id="322" name="Shape 322"/>
          <p:cNvPicPr preferRelativeResize="0"/>
          <p:nvPr/>
        </p:nvPicPr>
        <p:blipFill>
          <a:blip r:embed="rId3">
            <a:alphaModFix/>
          </a:blip>
          <a:stretch>
            <a:fillRect/>
          </a:stretch>
        </p:blipFill>
        <p:spPr>
          <a:xfrm>
            <a:off x="1981199" y="1311600"/>
            <a:ext cx="1547875" cy="2751773"/>
          </a:xfrm>
          <a:prstGeom prst="rect">
            <a:avLst/>
          </a:prstGeom>
          <a:noFill/>
          <a:ln>
            <a:noFill/>
          </a:ln>
        </p:spPr>
      </p:pic>
      <p:pic>
        <p:nvPicPr>
          <p:cNvPr id="323" name="Shape 323"/>
          <p:cNvPicPr preferRelativeResize="0"/>
          <p:nvPr/>
        </p:nvPicPr>
        <p:blipFill rotWithShape="1">
          <a:blip r:embed="rId4">
            <a:alphaModFix/>
          </a:blip>
          <a:srcRect t="6629"/>
          <a:stretch/>
        </p:blipFill>
        <p:spPr>
          <a:xfrm>
            <a:off x="4902700" y="816875"/>
            <a:ext cx="3135150" cy="3902950"/>
          </a:xfrm>
          <a:prstGeom prst="rect">
            <a:avLst/>
          </a:prstGeom>
          <a:noFill/>
          <a:ln>
            <a:noFill/>
          </a:ln>
        </p:spPr>
      </p:pic>
    </p:spTree>
    <p:extLst>
      <p:ext uri="{BB962C8B-B14F-4D97-AF65-F5344CB8AC3E}">
        <p14:creationId xmlns:p14="http://schemas.microsoft.com/office/powerpoint/2010/main" val="2645683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7" name="Shape 317"/>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29</a:t>
            </a:fld>
            <a:endParaRPr/>
          </a:p>
        </p:txBody>
      </p:sp>
      <p:sp>
        <p:nvSpPr>
          <p:cNvPr id="315" name="Shape 315"/>
          <p:cNvSpPr txBox="1">
            <a:spLocks noGrp="1"/>
          </p:cNvSpPr>
          <p:nvPr>
            <p:ph type="ctrTitle" idx="4294967295"/>
          </p:nvPr>
        </p:nvSpPr>
        <p:spPr>
          <a:xfrm>
            <a:off x="0" y="95492"/>
            <a:ext cx="7772400" cy="81597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dirty="0"/>
              <a:t>IV - Avancement du projet à ce jour</a:t>
            </a:r>
            <a:endParaRPr dirty="0"/>
          </a:p>
        </p:txBody>
      </p:sp>
      <p:pic>
        <p:nvPicPr>
          <p:cNvPr id="7" name="Image 6">
            <a:extLst>
              <a:ext uri="{FF2B5EF4-FFF2-40B4-BE49-F238E27FC236}">
                <a16:creationId xmlns:a16="http://schemas.microsoft.com/office/drawing/2014/main" xmlns="" id="{F68DE434-540F-4578-A514-7438E004411E}"/>
              </a:ext>
            </a:extLst>
          </p:cNvPr>
          <p:cNvPicPr>
            <a:picLocks noChangeAspect="1"/>
          </p:cNvPicPr>
          <p:nvPr/>
        </p:nvPicPr>
        <p:blipFill rotWithShape="1">
          <a:blip r:embed="rId3"/>
          <a:srcRect l="13135" r="20493" b="10561"/>
          <a:stretch/>
        </p:blipFill>
        <p:spPr>
          <a:xfrm>
            <a:off x="4439979" y="1132810"/>
            <a:ext cx="4385044" cy="3323831"/>
          </a:xfrm>
          <a:prstGeom prst="rect">
            <a:avLst/>
          </a:prstGeom>
        </p:spPr>
      </p:pic>
      <p:pic>
        <p:nvPicPr>
          <p:cNvPr id="5" name="Image 4">
            <a:extLst>
              <a:ext uri="{FF2B5EF4-FFF2-40B4-BE49-F238E27FC236}">
                <a16:creationId xmlns:a16="http://schemas.microsoft.com/office/drawing/2014/main" xmlns="" id="{B4F127E5-C982-4065-A857-B04DAA27D1D7}"/>
              </a:ext>
            </a:extLst>
          </p:cNvPr>
          <p:cNvPicPr>
            <a:picLocks noChangeAspect="1"/>
          </p:cNvPicPr>
          <p:nvPr/>
        </p:nvPicPr>
        <p:blipFill rotWithShape="1">
          <a:blip r:embed="rId4"/>
          <a:srcRect l="8269" t="6146" r="10093" b="9796"/>
          <a:stretch/>
        </p:blipFill>
        <p:spPr>
          <a:xfrm>
            <a:off x="127591" y="911467"/>
            <a:ext cx="4968949" cy="28778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683575" y="199652"/>
            <a:ext cx="7772400" cy="64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fr" dirty="0"/>
              <a:t>Sommaire</a:t>
            </a:r>
            <a:endParaRPr dirty="0"/>
          </a:p>
        </p:txBody>
      </p:sp>
      <p:sp>
        <p:nvSpPr>
          <p:cNvPr id="124" name="Shape 124"/>
          <p:cNvSpPr txBox="1">
            <a:spLocks noGrp="1"/>
          </p:cNvSpPr>
          <p:nvPr>
            <p:ph type="subTitle" idx="1"/>
          </p:nvPr>
        </p:nvSpPr>
        <p:spPr>
          <a:xfrm>
            <a:off x="1894419" y="847052"/>
            <a:ext cx="6400800" cy="3580200"/>
          </a:xfrm>
          <a:prstGeom prst="rect">
            <a:avLst/>
          </a:prstGeom>
        </p:spPr>
        <p:txBody>
          <a:bodyPr spcFirstLastPara="1" wrap="square" lIns="91425" tIns="91425" rIns="91425" bIns="91425" anchor="t" anchorCtr="0">
            <a:noAutofit/>
          </a:bodyPr>
          <a:lstStyle/>
          <a:p>
            <a:pPr marL="457200" lvl="0" indent="-406400" algn="l" rtl="0">
              <a:spcBef>
                <a:spcPts val="560"/>
              </a:spcBef>
              <a:spcAft>
                <a:spcPts val="0"/>
              </a:spcAft>
              <a:buSzPts val="2800"/>
              <a:buChar char="●"/>
            </a:pPr>
            <a:r>
              <a:rPr lang="fr" dirty="0"/>
              <a:t>I - Présentation de l’EPSA</a:t>
            </a:r>
            <a:endParaRPr dirty="0"/>
          </a:p>
          <a:p>
            <a:pPr marL="457200" lvl="0" indent="-406400" algn="l" rtl="0">
              <a:spcBef>
                <a:spcPts val="0"/>
              </a:spcBef>
              <a:spcAft>
                <a:spcPts val="0"/>
              </a:spcAft>
              <a:buSzPts val="2800"/>
              <a:buChar char="●"/>
            </a:pPr>
            <a:r>
              <a:rPr lang="fr" dirty="0"/>
              <a:t>II - Présentation de la compétition</a:t>
            </a:r>
            <a:endParaRPr dirty="0"/>
          </a:p>
          <a:p>
            <a:pPr marL="457200" lvl="0" indent="-406400" algn="l" rtl="0">
              <a:spcBef>
                <a:spcPts val="0"/>
              </a:spcBef>
              <a:spcAft>
                <a:spcPts val="0"/>
              </a:spcAft>
              <a:buSzPts val="2800"/>
              <a:buChar char="●"/>
            </a:pPr>
            <a:r>
              <a:rPr lang="fr" dirty="0"/>
              <a:t>III - Cycle en V du projet</a:t>
            </a:r>
            <a:endParaRPr dirty="0"/>
          </a:p>
          <a:p>
            <a:pPr marL="914400" lvl="1" indent="-317500" algn="l" rtl="0">
              <a:spcBef>
                <a:spcPts val="0"/>
              </a:spcBef>
              <a:spcAft>
                <a:spcPts val="0"/>
              </a:spcAft>
              <a:buSzPts val="1400"/>
              <a:buChar char="○"/>
            </a:pPr>
            <a:r>
              <a:rPr lang="fr" sz="1400" dirty="0"/>
              <a:t>Introduction au </a:t>
            </a:r>
            <a:r>
              <a:rPr lang="fr" sz="1400" dirty="0" smtClean="0"/>
              <a:t>projet : Rappel des Objectifs du projet</a:t>
            </a:r>
            <a:endParaRPr sz="1400" dirty="0"/>
          </a:p>
          <a:p>
            <a:pPr marL="914400" lvl="1" indent="-317500" algn="l" rtl="0">
              <a:spcBef>
                <a:spcPts val="0"/>
              </a:spcBef>
              <a:spcAft>
                <a:spcPts val="0"/>
              </a:spcAft>
              <a:buSzPts val="1400"/>
              <a:buChar char="○"/>
            </a:pPr>
            <a:r>
              <a:rPr lang="fr" sz="1400" b="0" dirty="0">
                <a:solidFill>
                  <a:srgbClr val="888888"/>
                </a:solidFill>
              </a:rPr>
              <a:t>Cinématique (illustré par la direction)</a:t>
            </a:r>
            <a:endParaRPr sz="1400" b="0" dirty="0">
              <a:solidFill>
                <a:srgbClr val="888888"/>
              </a:solidFill>
            </a:endParaRPr>
          </a:p>
          <a:p>
            <a:pPr marL="914400" lvl="1" indent="-317500" algn="l" rtl="0">
              <a:spcBef>
                <a:spcPts val="0"/>
              </a:spcBef>
              <a:spcAft>
                <a:spcPts val="0"/>
              </a:spcAft>
              <a:buClr>
                <a:srgbClr val="888888"/>
              </a:buClr>
              <a:buSzPts val="1400"/>
              <a:buChar char="○"/>
            </a:pPr>
            <a:r>
              <a:rPr lang="fr" sz="1400" b="0" dirty="0">
                <a:solidFill>
                  <a:srgbClr val="888888"/>
                </a:solidFill>
              </a:rPr>
              <a:t>Modélisation 3D (illustré par la suspension)</a:t>
            </a:r>
            <a:endParaRPr sz="1400" b="0" dirty="0">
              <a:solidFill>
                <a:srgbClr val="888888"/>
              </a:solidFill>
            </a:endParaRPr>
          </a:p>
          <a:p>
            <a:pPr marL="914400" lvl="1" indent="-317500" algn="l" rtl="0">
              <a:spcBef>
                <a:spcPts val="0"/>
              </a:spcBef>
              <a:spcAft>
                <a:spcPts val="0"/>
              </a:spcAft>
              <a:buClr>
                <a:srgbClr val="888888"/>
              </a:buClr>
              <a:buSzPts val="1400"/>
              <a:buChar char="○"/>
            </a:pPr>
            <a:r>
              <a:rPr lang="fr" sz="1400" b="0" dirty="0">
                <a:solidFill>
                  <a:srgbClr val="888888"/>
                </a:solidFill>
              </a:rPr>
              <a:t>Fabrication (illustré par la roue équipée)</a:t>
            </a:r>
            <a:endParaRPr sz="1400" b="0" dirty="0">
              <a:solidFill>
                <a:srgbClr val="888888"/>
              </a:solidFill>
            </a:endParaRPr>
          </a:p>
          <a:p>
            <a:pPr marL="914400" lvl="1" indent="-317500" algn="l" rtl="0">
              <a:spcBef>
                <a:spcPts val="0"/>
              </a:spcBef>
              <a:spcAft>
                <a:spcPts val="0"/>
              </a:spcAft>
              <a:buClr>
                <a:srgbClr val="888888"/>
              </a:buClr>
              <a:buSzPts val="1400"/>
              <a:buChar char="○"/>
            </a:pPr>
            <a:r>
              <a:rPr lang="fr" sz="1400" b="0" dirty="0">
                <a:solidFill>
                  <a:srgbClr val="888888"/>
                </a:solidFill>
              </a:rPr>
              <a:t>Validation (illustré par les triangles)</a:t>
            </a:r>
            <a:endParaRPr sz="1400" b="0" dirty="0">
              <a:solidFill>
                <a:srgbClr val="888888"/>
              </a:solidFill>
            </a:endParaRPr>
          </a:p>
          <a:p>
            <a:pPr marL="914400" lvl="1" indent="-317500" algn="l" rtl="0">
              <a:spcBef>
                <a:spcPts val="0"/>
              </a:spcBef>
              <a:spcAft>
                <a:spcPts val="0"/>
              </a:spcAft>
              <a:buClr>
                <a:srgbClr val="888888"/>
              </a:buClr>
              <a:buSzPts val="1400"/>
              <a:buChar char="○"/>
            </a:pPr>
            <a:r>
              <a:rPr lang="fr" sz="1400" b="0" dirty="0">
                <a:solidFill>
                  <a:srgbClr val="888888"/>
                </a:solidFill>
              </a:rPr>
              <a:t>Montage (illustré par le système de freinage)</a:t>
            </a:r>
            <a:endParaRPr dirty="0"/>
          </a:p>
          <a:p>
            <a:pPr marL="457200" lvl="0" indent="-406400" algn="l" rtl="0">
              <a:spcBef>
                <a:spcPts val="0"/>
              </a:spcBef>
              <a:spcAft>
                <a:spcPts val="0"/>
              </a:spcAft>
              <a:buSzPts val="2800"/>
              <a:buChar char="●"/>
            </a:pPr>
            <a:r>
              <a:rPr lang="fr" dirty="0"/>
              <a:t>IV - Avancement du projet à ce jour</a:t>
            </a:r>
            <a:endParaRPr dirty="0"/>
          </a:p>
          <a:p>
            <a:pPr marL="457200" lvl="0" indent="0" algn="l" rtl="0">
              <a:spcBef>
                <a:spcPts val="560"/>
              </a:spcBef>
              <a:spcAft>
                <a:spcPts val="0"/>
              </a:spcAft>
              <a:buNone/>
            </a:pPr>
            <a:endParaRPr sz="1400" dirty="0"/>
          </a:p>
        </p:txBody>
      </p:sp>
      <p:sp>
        <p:nvSpPr>
          <p:cNvPr id="125" name="Shape 125"/>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f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A58BF7E3-2700-4474-9878-C6A1375FB765}"/>
              </a:ext>
            </a:extLst>
          </p:cNvPr>
          <p:cNvSpPr>
            <a:spLocks noGrp="1"/>
          </p:cNvSpPr>
          <p:nvPr>
            <p:ph type="title"/>
          </p:nvPr>
        </p:nvSpPr>
        <p:spPr>
          <a:xfrm>
            <a:off x="685800" y="1906116"/>
            <a:ext cx="7772400" cy="1021556"/>
          </a:xfrm>
        </p:spPr>
        <p:txBody>
          <a:bodyPr/>
          <a:lstStyle/>
          <a:p>
            <a:pPr algn="ctr"/>
            <a:r>
              <a:rPr lang="fr-FR" sz="4800" dirty="0"/>
              <a:t>Merci pour votre attention.</a:t>
            </a:r>
          </a:p>
        </p:txBody>
      </p:sp>
      <p:sp>
        <p:nvSpPr>
          <p:cNvPr id="2" name="Espace réservé du numéro de diapositive 1">
            <a:extLst>
              <a:ext uri="{FF2B5EF4-FFF2-40B4-BE49-F238E27FC236}">
                <a16:creationId xmlns:a16="http://schemas.microsoft.com/office/drawing/2014/main" xmlns="" id="{DE2F4AAB-3587-44A9-ABBE-3C3D2FB6776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30</a:t>
            </a:fld>
            <a:endParaRPr lang="fr-FR"/>
          </a:p>
        </p:txBody>
      </p:sp>
    </p:spTree>
    <p:extLst>
      <p:ext uri="{BB962C8B-B14F-4D97-AF65-F5344CB8AC3E}">
        <p14:creationId xmlns:p14="http://schemas.microsoft.com/office/powerpoint/2010/main" val="2152118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Shape 131"/>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fr"/>
              <a:t>4</a:t>
            </a:fld>
            <a:endParaRPr/>
          </a:p>
        </p:txBody>
      </p:sp>
      <p:sp>
        <p:nvSpPr>
          <p:cNvPr id="130" name="Shape 130"/>
          <p:cNvSpPr txBox="1">
            <a:spLocks noGrp="1"/>
          </p:cNvSpPr>
          <p:nvPr>
            <p:ph type="ctrTitle" idx="4294967295"/>
          </p:nvPr>
        </p:nvSpPr>
        <p:spPr>
          <a:xfrm>
            <a:off x="0" y="56707"/>
            <a:ext cx="7772400" cy="602513"/>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fr" dirty="0"/>
              <a:t>I - Présentation de l’EPSA</a:t>
            </a:r>
            <a:endParaRPr dirty="0"/>
          </a:p>
        </p:txBody>
      </p:sp>
      <p:sp>
        <p:nvSpPr>
          <p:cNvPr id="132" name="Shape 132"/>
          <p:cNvSpPr txBox="1"/>
          <p:nvPr/>
        </p:nvSpPr>
        <p:spPr>
          <a:xfrm>
            <a:off x="308959" y="985118"/>
            <a:ext cx="3855300" cy="1996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fr" sz="1600" b="1" dirty="0">
                <a:latin typeface="Corbel" panose="020B0503020204020204" pitchFamily="34" charset="0"/>
              </a:rPr>
              <a:t>Association fondée en 2002</a:t>
            </a:r>
            <a:endParaRPr sz="1600" b="1" dirty="0">
              <a:latin typeface="Corbel" panose="020B0503020204020204" pitchFamily="34" charset="0"/>
            </a:endParaRPr>
          </a:p>
          <a:p>
            <a:pPr marL="0" lvl="0" indent="0" rtl="0">
              <a:spcBef>
                <a:spcPts val="0"/>
              </a:spcBef>
              <a:spcAft>
                <a:spcPts val="0"/>
              </a:spcAft>
              <a:buNone/>
            </a:pPr>
            <a:endParaRPr sz="1600" b="1" dirty="0">
              <a:latin typeface="Corbel" panose="020B0503020204020204" pitchFamily="34" charset="0"/>
            </a:endParaRPr>
          </a:p>
          <a:p>
            <a:pPr marL="457200" lvl="0" indent="-317500" rtl="0">
              <a:spcBef>
                <a:spcPts val="0"/>
              </a:spcBef>
              <a:spcAft>
                <a:spcPts val="0"/>
              </a:spcAft>
              <a:buSzPts val="1400"/>
              <a:buChar char="●"/>
            </a:pPr>
            <a:r>
              <a:rPr lang="fr" sz="1600" b="1" dirty="0">
                <a:latin typeface="Corbel" panose="020B0503020204020204" pitchFamily="34" charset="0"/>
              </a:rPr>
              <a:t>17 véhicules fabriqués</a:t>
            </a:r>
            <a:endParaRPr sz="1600" b="1" dirty="0">
              <a:latin typeface="Corbel" panose="020B0503020204020204" pitchFamily="34" charset="0"/>
            </a:endParaRPr>
          </a:p>
          <a:p>
            <a:pPr marL="0" lvl="0" indent="0" rtl="0">
              <a:spcBef>
                <a:spcPts val="0"/>
              </a:spcBef>
              <a:spcAft>
                <a:spcPts val="0"/>
              </a:spcAft>
              <a:buNone/>
            </a:pPr>
            <a:endParaRPr sz="1600" b="1" dirty="0">
              <a:latin typeface="Corbel" panose="020B0503020204020204" pitchFamily="34" charset="0"/>
            </a:endParaRPr>
          </a:p>
          <a:p>
            <a:pPr marL="457200" lvl="0" indent="-317500" rtl="0">
              <a:spcBef>
                <a:spcPts val="0"/>
              </a:spcBef>
              <a:spcAft>
                <a:spcPts val="0"/>
              </a:spcAft>
              <a:buSzPts val="1400"/>
              <a:buChar char="●"/>
            </a:pPr>
            <a:r>
              <a:rPr lang="fr" sz="1600" b="1" dirty="0">
                <a:latin typeface="Corbel" panose="020B0503020204020204" pitchFamily="34" charset="0"/>
              </a:rPr>
              <a:t>Véhicule actuel en cours de validation</a:t>
            </a:r>
            <a:endParaRPr sz="1600" b="1" dirty="0">
              <a:latin typeface="Corbel" panose="020B0503020204020204" pitchFamily="34" charset="0"/>
            </a:endParaRPr>
          </a:p>
        </p:txBody>
      </p:sp>
      <p:pic>
        <p:nvPicPr>
          <p:cNvPr id="133" name="Shape 133"/>
          <p:cNvPicPr preferRelativeResize="0"/>
          <p:nvPr/>
        </p:nvPicPr>
        <p:blipFill rotWithShape="1">
          <a:blip r:embed="rId3">
            <a:alphaModFix/>
          </a:blip>
          <a:srcRect l="12718" t="13776" r="10880" b="16427"/>
          <a:stretch/>
        </p:blipFill>
        <p:spPr>
          <a:xfrm>
            <a:off x="436550" y="3014826"/>
            <a:ext cx="3855300" cy="1935212"/>
          </a:xfrm>
          <a:prstGeom prst="rect">
            <a:avLst/>
          </a:prstGeom>
          <a:noFill/>
          <a:ln>
            <a:noFill/>
          </a:ln>
        </p:spPr>
      </p:pic>
      <p:pic>
        <p:nvPicPr>
          <p:cNvPr id="134" name="Shape 134"/>
          <p:cNvPicPr preferRelativeResize="0"/>
          <p:nvPr/>
        </p:nvPicPr>
        <p:blipFill>
          <a:blip r:embed="rId4">
            <a:alphaModFix/>
          </a:blip>
          <a:stretch>
            <a:fillRect/>
          </a:stretch>
        </p:blipFill>
        <p:spPr>
          <a:xfrm>
            <a:off x="4885634" y="1069343"/>
            <a:ext cx="3570561" cy="2177547"/>
          </a:xfrm>
          <a:prstGeom prst="rect">
            <a:avLst/>
          </a:prstGeom>
          <a:noFill/>
          <a:ln>
            <a:noFill/>
          </a:ln>
        </p:spPr>
      </p:pic>
      <p:pic>
        <p:nvPicPr>
          <p:cNvPr id="1026" name="Picture 2" descr="Lâimage contient peut-ÃªtreÂ : plein air">
            <a:extLst>
              <a:ext uri="{FF2B5EF4-FFF2-40B4-BE49-F238E27FC236}">
                <a16:creationId xmlns:a16="http://schemas.microsoft.com/office/drawing/2014/main" xmlns="" id="{12AD51FA-9F0A-45AB-82CF-96888C4E74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807" b="26798"/>
          <a:stretch/>
        </p:blipFill>
        <p:spPr bwMode="auto">
          <a:xfrm>
            <a:off x="4369823" y="3307517"/>
            <a:ext cx="4602185" cy="1457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fr"/>
              <a:t>5</a:t>
            </a:fld>
            <a:endParaRPr/>
          </a:p>
        </p:txBody>
      </p:sp>
      <p:sp>
        <p:nvSpPr>
          <p:cNvPr id="140" name="Shape 1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a:t>Les écoles de production partenaires</a:t>
            </a:r>
            <a:endParaRPr/>
          </a:p>
        </p:txBody>
      </p:sp>
      <p:pic>
        <p:nvPicPr>
          <p:cNvPr id="141" name="Shape 141"/>
          <p:cNvPicPr preferRelativeResize="0"/>
          <p:nvPr/>
        </p:nvPicPr>
        <p:blipFill>
          <a:blip r:embed="rId3">
            <a:alphaModFix/>
          </a:blip>
          <a:stretch>
            <a:fillRect/>
          </a:stretch>
        </p:blipFill>
        <p:spPr>
          <a:xfrm>
            <a:off x="442325" y="947600"/>
            <a:ext cx="2670149" cy="1988900"/>
          </a:xfrm>
          <a:prstGeom prst="rect">
            <a:avLst/>
          </a:prstGeom>
          <a:noFill/>
          <a:ln>
            <a:noFill/>
          </a:ln>
        </p:spPr>
      </p:pic>
      <p:pic>
        <p:nvPicPr>
          <p:cNvPr id="142" name="Shape 142"/>
          <p:cNvPicPr preferRelativeResize="0"/>
          <p:nvPr/>
        </p:nvPicPr>
        <p:blipFill>
          <a:blip r:embed="rId4">
            <a:alphaModFix/>
          </a:blip>
          <a:stretch>
            <a:fillRect/>
          </a:stretch>
        </p:blipFill>
        <p:spPr>
          <a:xfrm>
            <a:off x="3386000" y="947350"/>
            <a:ext cx="2670151" cy="1989421"/>
          </a:xfrm>
          <a:prstGeom prst="rect">
            <a:avLst/>
          </a:prstGeom>
          <a:noFill/>
          <a:ln>
            <a:noFill/>
          </a:ln>
        </p:spPr>
      </p:pic>
      <p:pic>
        <p:nvPicPr>
          <p:cNvPr id="143" name="Shape 143"/>
          <p:cNvPicPr preferRelativeResize="0"/>
          <p:nvPr/>
        </p:nvPicPr>
        <p:blipFill>
          <a:blip r:embed="rId5">
            <a:alphaModFix/>
          </a:blip>
          <a:stretch>
            <a:fillRect/>
          </a:stretch>
        </p:blipFill>
        <p:spPr>
          <a:xfrm>
            <a:off x="1658527" y="3360174"/>
            <a:ext cx="3309000" cy="661800"/>
          </a:xfrm>
          <a:prstGeom prst="rect">
            <a:avLst/>
          </a:prstGeom>
          <a:noFill/>
          <a:ln>
            <a:noFill/>
          </a:ln>
        </p:spPr>
      </p:pic>
      <p:pic>
        <p:nvPicPr>
          <p:cNvPr id="144" name="Shape 144"/>
          <p:cNvPicPr preferRelativeResize="0"/>
          <p:nvPr/>
        </p:nvPicPr>
        <p:blipFill>
          <a:blip r:embed="rId6">
            <a:alphaModFix/>
          </a:blip>
          <a:stretch>
            <a:fillRect/>
          </a:stretch>
        </p:blipFill>
        <p:spPr>
          <a:xfrm>
            <a:off x="6625768" y="1598272"/>
            <a:ext cx="2171286" cy="2162979"/>
          </a:xfrm>
          <a:prstGeom prst="rect">
            <a:avLst/>
          </a:prstGeom>
          <a:noFill/>
          <a:ln>
            <a:noFill/>
          </a:ln>
        </p:spPr>
      </p:pic>
      <p:sp>
        <p:nvSpPr>
          <p:cNvPr id="2" name="Rectangle 1"/>
          <p:cNvSpPr/>
          <p:nvPr/>
        </p:nvSpPr>
        <p:spPr>
          <a:xfrm>
            <a:off x="361406" y="836023"/>
            <a:ext cx="5965371" cy="34616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2338251" y="4489269"/>
            <a:ext cx="2542903" cy="307777"/>
          </a:xfrm>
          <a:prstGeom prst="rect">
            <a:avLst/>
          </a:prstGeom>
          <a:noFill/>
        </p:spPr>
        <p:txBody>
          <a:bodyPr wrap="square" rtlCol="0">
            <a:spAutoFit/>
          </a:bodyPr>
          <a:lstStyle/>
          <a:p>
            <a:r>
              <a:rPr lang="fr-FR" dirty="0" smtClean="0"/>
              <a:t>Usinage &amp; Découpe Laser</a:t>
            </a:r>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fr"/>
              <a:t>6</a:t>
            </a:fld>
            <a:endParaRPr/>
          </a:p>
        </p:txBody>
      </p:sp>
      <p:sp>
        <p:nvSpPr>
          <p:cNvPr id="150" name="Shape 15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a:t>Les sponsors</a:t>
            </a:r>
            <a:endParaRPr/>
          </a:p>
        </p:txBody>
      </p:sp>
      <p:pic>
        <p:nvPicPr>
          <p:cNvPr id="151" name="Shape 151"/>
          <p:cNvPicPr preferRelativeResize="0"/>
          <p:nvPr/>
        </p:nvPicPr>
        <p:blipFill>
          <a:blip r:embed="rId3">
            <a:alphaModFix/>
          </a:blip>
          <a:stretch>
            <a:fillRect/>
          </a:stretch>
        </p:blipFill>
        <p:spPr>
          <a:xfrm>
            <a:off x="260575" y="937975"/>
            <a:ext cx="2483300" cy="3104125"/>
          </a:xfrm>
          <a:prstGeom prst="rect">
            <a:avLst/>
          </a:prstGeom>
          <a:noFill/>
          <a:ln>
            <a:noFill/>
          </a:ln>
        </p:spPr>
      </p:pic>
      <p:pic>
        <p:nvPicPr>
          <p:cNvPr id="152" name="Shape 152"/>
          <p:cNvPicPr preferRelativeResize="0"/>
          <p:nvPr/>
        </p:nvPicPr>
        <p:blipFill>
          <a:blip r:embed="rId4">
            <a:alphaModFix/>
          </a:blip>
          <a:stretch>
            <a:fillRect/>
          </a:stretch>
        </p:blipFill>
        <p:spPr>
          <a:xfrm>
            <a:off x="3210975" y="937975"/>
            <a:ext cx="5674079" cy="1722100"/>
          </a:xfrm>
          <a:prstGeom prst="rect">
            <a:avLst/>
          </a:prstGeom>
          <a:noFill/>
          <a:ln>
            <a:noFill/>
          </a:ln>
        </p:spPr>
      </p:pic>
      <p:pic>
        <p:nvPicPr>
          <p:cNvPr id="153" name="Shape 153"/>
          <p:cNvPicPr preferRelativeResize="0"/>
          <p:nvPr/>
        </p:nvPicPr>
        <p:blipFill>
          <a:blip r:embed="rId5">
            <a:alphaModFix/>
          </a:blip>
          <a:stretch>
            <a:fillRect/>
          </a:stretch>
        </p:blipFill>
        <p:spPr>
          <a:xfrm>
            <a:off x="3845325" y="3094968"/>
            <a:ext cx="4818800" cy="13083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fr"/>
              <a:t>7</a:t>
            </a:fld>
            <a:endParaRPr/>
          </a:p>
        </p:txBody>
      </p:sp>
      <p:sp>
        <p:nvSpPr>
          <p:cNvPr id="158" name="Shape 158"/>
          <p:cNvSpPr txBox="1">
            <a:spLocks noGrp="1"/>
          </p:cNvSpPr>
          <p:nvPr>
            <p:ph type="ctrTitle" idx="4294967295"/>
          </p:nvPr>
        </p:nvSpPr>
        <p:spPr>
          <a:xfrm>
            <a:off x="0" y="0"/>
            <a:ext cx="7772400" cy="74128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dirty="0"/>
              <a:t>II - Présentation de la compétition</a:t>
            </a:r>
            <a:endParaRPr dirty="0"/>
          </a:p>
        </p:txBody>
      </p:sp>
      <p:pic>
        <p:nvPicPr>
          <p:cNvPr id="160" name="Shape 160"/>
          <p:cNvPicPr preferRelativeResize="0"/>
          <p:nvPr/>
        </p:nvPicPr>
        <p:blipFill>
          <a:blip r:embed="rId3">
            <a:alphaModFix/>
          </a:blip>
          <a:stretch>
            <a:fillRect/>
          </a:stretch>
        </p:blipFill>
        <p:spPr>
          <a:xfrm>
            <a:off x="827463" y="1339425"/>
            <a:ext cx="7489074" cy="3666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fr"/>
              <a:t>8</a:t>
            </a:fld>
            <a:endParaRPr/>
          </a:p>
        </p:txBody>
      </p:sp>
      <p:sp>
        <p:nvSpPr>
          <p:cNvPr id="166" name="Shape 166"/>
          <p:cNvSpPr txBox="1">
            <a:spLocks noGrp="1"/>
          </p:cNvSpPr>
          <p:nvPr>
            <p:ph type="title"/>
          </p:nvPr>
        </p:nvSpPr>
        <p:spPr>
          <a:xfrm>
            <a:off x="0" y="1056"/>
            <a:ext cx="9144000" cy="661823"/>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fr"/>
              <a:t>Les épreuves statiques</a:t>
            </a:r>
            <a:endParaRPr dirty="0"/>
          </a:p>
        </p:txBody>
      </p:sp>
      <p:sp>
        <p:nvSpPr>
          <p:cNvPr id="167" name="Shape 167"/>
          <p:cNvSpPr txBox="1"/>
          <p:nvPr/>
        </p:nvSpPr>
        <p:spPr>
          <a:xfrm>
            <a:off x="481899" y="923805"/>
            <a:ext cx="3990863" cy="1564214"/>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0"/>
              </a:spcBef>
              <a:spcAft>
                <a:spcPts val="0"/>
              </a:spcAft>
              <a:buSzPts val="1400"/>
              <a:buChar char="●"/>
            </a:pPr>
            <a:r>
              <a:rPr lang="fr" sz="1600" b="1" dirty="0">
                <a:latin typeface="Corbel" panose="020B0503020204020204" pitchFamily="34" charset="0"/>
              </a:rPr>
              <a:t>Presentation event (75 points)</a:t>
            </a:r>
            <a:endParaRPr sz="1600" b="1" dirty="0">
              <a:latin typeface="Corbel" panose="020B0503020204020204" pitchFamily="34" charset="0"/>
            </a:endParaRPr>
          </a:p>
          <a:p>
            <a:pPr marL="457200" lvl="0" indent="-317500" rtl="0">
              <a:lnSpc>
                <a:spcPct val="150000"/>
              </a:lnSpc>
              <a:spcBef>
                <a:spcPts val="0"/>
              </a:spcBef>
              <a:spcAft>
                <a:spcPts val="0"/>
              </a:spcAft>
              <a:buSzPts val="1400"/>
              <a:buChar char="●"/>
            </a:pPr>
            <a:r>
              <a:rPr lang="fr" sz="1600" b="1" dirty="0">
                <a:latin typeface="Corbel" panose="020B0503020204020204" pitchFamily="34" charset="0"/>
              </a:rPr>
              <a:t>Cost and manufacturing (100 points)</a:t>
            </a:r>
            <a:endParaRPr sz="1600" b="1" dirty="0">
              <a:latin typeface="Corbel" panose="020B0503020204020204" pitchFamily="34" charset="0"/>
            </a:endParaRPr>
          </a:p>
          <a:p>
            <a:pPr marL="457200" lvl="0" indent="-317500" rtl="0">
              <a:lnSpc>
                <a:spcPct val="150000"/>
              </a:lnSpc>
              <a:spcBef>
                <a:spcPts val="0"/>
              </a:spcBef>
              <a:spcAft>
                <a:spcPts val="0"/>
              </a:spcAft>
              <a:buSzPts val="1400"/>
              <a:buChar char="●"/>
            </a:pPr>
            <a:r>
              <a:rPr lang="fr" sz="1600" b="1" dirty="0">
                <a:latin typeface="Corbel" panose="020B0503020204020204" pitchFamily="34" charset="0"/>
              </a:rPr>
              <a:t>Design event (150 points)</a:t>
            </a:r>
            <a:endParaRPr sz="1600" b="1" dirty="0">
              <a:latin typeface="Corbel" panose="020B0503020204020204" pitchFamily="34" charset="0"/>
            </a:endParaRPr>
          </a:p>
        </p:txBody>
      </p:sp>
      <p:pic>
        <p:nvPicPr>
          <p:cNvPr id="168" name="Shape 168"/>
          <p:cNvPicPr preferRelativeResize="0"/>
          <p:nvPr/>
        </p:nvPicPr>
        <p:blipFill rotWithShape="1">
          <a:blip r:embed="rId3">
            <a:alphaModFix/>
          </a:blip>
          <a:srcRect l="18407"/>
          <a:stretch/>
        </p:blipFill>
        <p:spPr>
          <a:xfrm>
            <a:off x="1481362" y="2723141"/>
            <a:ext cx="3147000" cy="1969149"/>
          </a:xfrm>
          <a:prstGeom prst="rect">
            <a:avLst/>
          </a:prstGeom>
          <a:noFill/>
          <a:ln>
            <a:noFill/>
          </a:ln>
        </p:spPr>
      </p:pic>
      <p:pic>
        <p:nvPicPr>
          <p:cNvPr id="6" name="Image 5">
            <a:extLst>
              <a:ext uri="{FF2B5EF4-FFF2-40B4-BE49-F238E27FC236}">
                <a16:creationId xmlns:a16="http://schemas.microsoft.com/office/drawing/2014/main" xmlns="" id="{F8B4CE91-20D9-4B8B-8943-FA6B0853D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944" y="923805"/>
            <a:ext cx="4212427" cy="2369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fr"/>
              <a:t>9</a:t>
            </a:fld>
            <a:endParaRPr/>
          </a:p>
        </p:txBody>
      </p:sp>
      <p:sp>
        <p:nvSpPr>
          <p:cNvPr id="174" name="Shape 17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 dirty="0"/>
              <a:t>Les vérifications </a:t>
            </a:r>
            <a:r>
              <a:rPr lang="fr-FR" dirty="0"/>
              <a:t>techniques</a:t>
            </a:r>
            <a:endParaRPr dirty="0"/>
          </a:p>
        </p:txBody>
      </p:sp>
      <p:sp>
        <p:nvSpPr>
          <p:cNvPr id="175" name="Shape 175"/>
          <p:cNvSpPr txBox="1"/>
          <p:nvPr/>
        </p:nvSpPr>
        <p:spPr>
          <a:xfrm>
            <a:off x="481900" y="726550"/>
            <a:ext cx="3147000" cy="1605524"/>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0"/>
              </a:spcBef>
              <a:spcAft>
                <a:spcPts val="0"/>
              </a:spcAft>
              <a:buSzPts val="1400"/>
              <a:buChar char="●"/>
            </a:pPr>
            <a:r>
              <a:rPr lang="fr" sz="1600" b="1" dirty="0">
                <a:latin typeface="Corbel" panose="020B0503020204020204" pitchFamily="34" charset="0"/>
              </a:rPr>
              <a:t>Scrutineering</a:t>
            </a:r>
            <a:endParaRPr sz="1600" b="1" dirty="0">
              <a:latin typeface="Corbel" panose="020B0503020204020204" pitchFamily="34" charset="0"/>
            </a:endParaRPr>
          </a:p>
          <a:p>
            <a:pPr marL="457200" lvl="0" indent="-317500" rtl="0">
              <a:lnSpc>
                <a:spcPct val="150000"/>
              </a:lnSpc>
              <a:spcBef>
                <a:spcPts val="0"/>
              </a:spcBef>
              <a:spcAft>
                <a:spcPts val="0"/>
              </a:spcAft>
              <a:buSzPts val="1400"/>
              <a:buChar char="●"/>
            </a:pPr>
            <a:r>
              <a:rPr lang="fr" sz="1600" b="1" dirty="0">
                <a:latin typeface="Corbel" panose="020B0503020204020204" pitchFamily="34" charset="0"/>
              </a:rPr>
              <a:t>Tilt-test</a:t>
            </a:r>
            <a:endParaRPr sz="1600" b="1" dirty="0">
              <a:latin typeface="Corbel" panose="020B0503020204020204" pitchFamily="34" charset="0"/>
            </a:endParaRPr>
          </a:p>
          <a:p>
            <a:pPr marL="457200" lvl="0" indent="-317500" rtl="0">
              <a:lnSpc>
                <a:spcPct val="150000"/>
              </a:lnSpc>
              <a:spcBef>
                <a:spcPts val="0"/>
              </a:spcBef>
              <a:spcAft>
                <a:spcPts val="0"/>
              </a:spcAft>
              <a:buSzPts val="1400"/>
              <a:buChar char="●"/>
            </a:pPr>
            <a:r>
              <a:rPr lang="fr" sz="1600" b="1" dirty="0">
                <a:latin typeface="Corbel" panose="020B0503020204020204" pitchFamily="34" charset="0"/>
              </a:rPr>
              <a:t>Noise-test</a:t>
            </a:r>
            <a:endParaRPr sz="1600" b="1" dirty="0">
              <a:latin typeface="Corbel" panose="020B0503020204020204" pitchFamily="34" charset="0"/>
            </a:endParaRPr>
          </a:p>
          <a:p>
            <a:pPr marL="457200" lvl="0" indent="-317500" rtl="0">
              <a:lnSpc>
                <a:spcPct val="150000"/>
              </a:lnSpc>
              <a:spcBef>
                <a:spcPts val="0"/>
              </a:spcBef>
              <a:spcAft>
                <a:spcPts val="0"/>
              </a:spcAft>
              <a:buSzPts val="1400"/>
              <a:buChar char="●"/>
            </a:pPr>
            <a:r>
              <a:rPr lang="fr" sz="1600" b="1" dirty="0">
                <a:latin typeface="Corbel" panose="020B0503020204020204" pitchFamily="34" charset="0"/>
              </a:rPr>
              <a:t>Brake test</a:t>
            </a:r>
            <a:endParaRPr sz="1600" b="1" dirty="0">
              <a:latin typeface="Corbel" panose="020B0503020204020204" pitchFamily="34" charset="0"/>
            </a:endParaRPr>
          </a:p>
          <a:p>
            <a:pPr marL="0" lvl="0" indent="0" rtl="0">
              <a:spcBef>
                <a:spcPts val="0"/>
              </a:spcBef>
              <a:spcAft>
                <a:spcPts val="0"/>
              </a:spcAft>
              <a:buNone/>
            </a:pPr>
            <a:endParaRPr sz="1600" b="1" dirty="0">
              <a:latin typeface="Corbel" panose="020B0503020204020204" pitchFamily="34" charset="0"/>
            </a:endParaRPr>
          </a:p>
          <a:p>
            <a:pPr marL="0" lvl="0" indent="0" rtl="0">
              <a:spcBef>
                <a:spcPts val="0"/>
              </a:spcBef>
              <a:spcAft>
                <a:spcPts val="0"/>
              </a:spcAft>
              <a:buNone/>
            </a:pPr>
            <a:endParaRPr sz="1600" b="1" dirty="0">
              <a:latin typeface="Corbel" panose="020B0503020204020204" pitchFamily="34" charset="0"/>
            </a:endParaRPr>
          </a:p>
        </p:txBody>
      </p:sp>
      <p:pic>
        <p:nvPicPr>
          <p:cNvPr id="176" name="Shape 176"/>
          <p:cNvPicPr preferRelativeResize="0"/>
          <p:nvPr/>
        </p:nvPicPr>
        <p:blipFill rotWithShape="1">
          <a:blip r:embed="rId3">
            <a:alphaModFix/>
          </a:blip>
          <a:srcRect t="4667" b="15815"/>
          <a:stretch/>
        </p:blipFill>
        <p:spPr>
          <a:xfrm>
            <a:off x="5493450" y="1002781"/>
            <a:ext cx="3147001" cy="3214800"/>
          </a:xfrm>
          <a:prstGeom prst="rect">
            <a:avLst/>
          </a:prstGeom>
          <a:noFill/>
          <a:ln>
            <a:noFill/>
          </a:ln>
        </p:spPr>
      </p:pic>
      <p:pic>
        <p:nvPicPr>
          <p:cNvPr id="7" name="Picture 2" descr="https://lh6.googleusercontent.com/kekX7pUheRu-Sl7dihqVOSKh-FriaKUZXO4b3Q300bEIhwxusdYTxvFVAiQEZNryFGSAEHN-aduccgEUX44ccnnzyEiTpJXrS3RnuNgbuBaPiqFpUDQ1VjcH_TCn_lLDiuc1mGe2KIg">
            <a:extLst>
              <a:ext uri="{FF2B5EF4-FFF2-40B4-BE49-F238E27FC236}">
                <a16:creationId xmlns:a16="http://schemas.microsoft.com/office/drawing/2014/main" xmlns="" id="{6B76C45E-F18C-4FF3-9D5B-01E5F38FD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09" y="2458335"/>
            <a:ext cx="3729824" cy="2475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trame_slide_16_9</Template>
  <TotalTime>3156</TotalTime>
  <Words>651</Words>
  <Application>Microsoft Office PowerPoint</Application>
  <PresentationFormat>Affichage à l'écran (16:9)</PresentationFormat>
  <Paragraphs>148</Paragraphs>
  <Slides>30</Slides>
  <Notes>25</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30</vt:i4>
      </vt:variant>
    </vt:vector>
  </HeadingPairs>
  <TitlesOfParts>
    <vt:vector size="37" baseType="lpstr">
      <vt:lpstr>Wingdings</vt:lpstr>
      <vt:lpstr>Arial</vt:lpstr>
      <vt:lpstr>Corbel</vt:lpstr>
      <vt:lpstr>Calibri</vt:lpstr>
      <vt:lpstr>Courier New</vt:lpstr>
      <vt:lpstr>Verdana</vt:lpstr>
      <vt:lpstr>EPSAC_Template_Rev2</vt:lpstr>
      <vt:lpstr>Soutenance du PAi n°251</vt:lpstr>
      <vt:lpstr>Présentation PowerPoint</vt:lpstr>
      <vt:lpstr>Sommaire</vt:lpstr>
      <vt:lpstr>I - Présentation de l’EPSA</vt:lpstr>
      <vt:lpstr>Les écoles de production partenaires</vt:lpstr>
      <vt:lpstr>Les sponsors</vt:lpstr>
      <vt:lpstr>II - Présentation de la compétition</vt:lpstr>
      <vt:lpstr>Les épreuves statiques</vt:lpstr>
      <vt:lpstr>Les vérifications techniques</vt:lpstr>
      <vt:lpstr>Epreuves dynamiques</vt:lpstr>
      <vt:lpstr>III - Cycle en V du projet</vt:lpstr>
      <vt:lpstr>Rappel des objectifs du projet</vt:lpstr>
      <vt:lpstr>Cahiers des charges du systèmes S0 : STUF’2019 Optimus</vt:lpstr>
      <vt:lpstr>III - Cycle en V du projet Cinématique (illustré par la direction)</vt:lpstr>
      <vt:lpstr>III - Cycle en V du projet Cinématique (illustré par la direction)</vt:lpstr>
      <vt:lpstr>III - Cycle en V du projet Cinématique (illustré par la direction)</vt:lpstr>
      <vt:lpstr>III - Cycle en V du projet Modélisation 3D (illustré par la suspension)</vt:lpstr>
      <vt:lpstr>III - Cycle en V du projet Modélisation 3D (illustré par la suspension)</vt:lpstr>
      <vt:lpstr>III - Cycle en V du projet Fabrication (illustré par la roue équipée)</vt:lpstr>
      <vt:lpstr>III - Cycle en V du projet Fabrication (illustré par la roue équipée)</vt:lpstr>
      <vt:lpstr>III - Cycle en V du projet Fabrication (illustré par la roue équipée)</vt:lpstr>
      <vt:lpstr>III - Cycle en V du projet Fabrication (illustré par la roue équipée)</vt:lpstr>
      <vt:lpstr>III - Cycle en V du projet Fabrication (illustré par la roue équipée)</vt:lpstr>
      <vt:lpstr>III - Cycle en V du projet Validation (illustré par les triangles)</vt:lpstr>
      <vt:lpstr>Présentation PowerPoint</vt:lpstr>
      <vt:lpstr>III - Cycle en V du projet Validation (illustré par les triangles)</vt:lpstr>
      <vt:lpstr>III - Cycle en V du projet Montage (illustré par le système de freinage)</vt:lpstr>
      <vt:lpstr>III - Cycle en V du projet Montage (illustré par le système de freinage)</vt:lpstr>
      <vt:lpstr>IV - Avancement du projet à ce jour</vt:lpstr>
      <vt:lpstr>Merci pour votre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du PAi n°251</dc:title>
  <dc:creator>Brice Roblot</dc:creator>
  <cp:lastModifiedBy>nicolas gameiro</cp:lastModifiedBy>
  <cp:revision>12</cp:revision>
  <dcterms:modified xsi:type="dcterms:W3CDTF">2019-01-16T16:30:21Z</dcterms:modified>
</cp:coreProperties>
</file>